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revisionInfo.xml" ContentType="application/vnd.ms-powerpoint.revisioninfo+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slides/slide53.xml" ContentType="application/vnd.openxmlformats-officedocument.presentationml.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98" r:id="rId6"/>
    <p:sldId id="299" r:id="rId7"/>
    <p:sldId id="300" r:id="rId8"/>
    <p:sldId id="260"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274" r:id="rId23"/>
    <p:sldId id="275" r:id="rId24"/>
    <p:sldId id="277" r:id="rId25"/>
    <p:sldId id="276"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01" r:id="rId47"/>
    <p:sldId id="302" r:id="rId48"/>
    <p:sldId id="303" r:id="rId49"/>
    <p:sldId id="304" r:id="rId50"/>
    <p:sldId id="305" r:id="rId51"/>
    <p:sldId id="312" r:id="rId52"/>
    <p:sldId id="306" r:id="rId53"/>
    <p:sldId id="307" r:id="rId54"/>
    <p:sldId id="308" r:id="rId55"/>
    <p:sldId id="309" r:id="rId56"/>
    <p:sldId id="310" r:id="rId57"/>
    <p:sldId id="311" r:id="rId58"/>
    <p:sldId id="313" r:id="rId59"/>
    <p:sldId id="3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7994F-898B-05B5-DCE3-B4B78C892B1B}" v="1411" dt="2024-10-10T10:57:44.572"/>
    <p1510:client id="{6B2CC56A-F08E-C064-B397-58AAD300EADB}" v="21" dt="2024-10-10T17:58:23.729"/>
    <p1510:client id="{FB1FB962-4521-EA48-A1C6-1CA3067DDDB6}" v="4" dt="2024-10-09T09:48:33.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theme" Target="theme/theme1.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amta Mathur (MPSTME)" userId="S::kshamta.m@nmims.edu::716caf99-5a5b-4d01-b514-ad5b3867c769" providerId="AD" clId="Web-{FB1FB962-4521-EA48-A1C6-1CA3067DDDB6}"/>
    <pc:docChg chg="modSld">
      <pc:chgData name="Kshamta Mathur (MPSTME)" userId="S::kshamta.m@nmims.edu::716caf99-5a5b-4d01-b514-ad5b3867c769" providerId="AD" clId="Web-{FB1FB962-4521-EA48-A1C6-1CA3067DDDB6}" dt="2024-10-09T09:48:33.018" v="3" actId="1076"/>
      <pc:docMkLst>
        <pc:docMk/>
      </pc:docMkLst>
      <pc:sldChg chg="modSp">
        <pc:chgData name="Kshamta Mathur (MPSTME)" userId="S::kshamta.m@nmims.edu::716caf99-5a5b-4d01-b514-ad5b3867c769" providerId="AD" clId="Web-{FB1FB962-4521-EA48-A1C6-1CA3067DDDB6}" dt="2024-10-09T09:48:33.018" v="3" actId="1076"/>
        <pc:sldMkLst>
          <pc:docMk/>
          <pc:sldMk cId="1614558693" sldId="297"/>
        </pc:sldMkLst>
        <pc:picChg chg="mod">
          <ac:chgData name="Kshamta Mathur (MPSTME)" userId="S::kshamta.m@nmims.edu::716caf99-5a5b-4d01-b514-ad5b3867c769" providerId="AD" clId="Web-{FB1FB962-4521-EA48-A1C6-1CA3067DDDB6}" dt="2024-10-09T09:48:18.345" v="0" actId="1076"/>
          <ac:picMkLst>
            <pc:docMk/>
            <pc:sldMk cId="1614558693" sldId="297"/>
            <ac:picMk id="6" creationId="{8EA81299-D1BC-0AB4-DEC0-E48AFF10DE91}"/>
          </ac:picMkLst>
        </pc:picChg>
        <pc:picChg chg="mod">
          <ac:chgData name="Kshamta Mathur (MPSTME)" userId="S::kshamta.m@nmims.edu::716caf99-5a5b-4d01-b514-ad5b3867c769" providerId="AD" clId="Web-{FB1FB962-4521-EA48-A1C6-1CA3067DDDB6}" dt="2024-10-09T09:48:33.018" v="3" actId="1076"/>
          <ac:picMkLst>
            <pc:docMk/>
            <pc:sldMk cId="1614558693" sldId="297"/>
            <ac:picMk id="7" creationId="{E8DF35E5-855F-F4ED-E4BD-4CE7BBC9566C}"/>
          </ac:picMkLst>
        </pc:picChg>
        <pc:picChg chg="mod">
          <ac:chgData name="Kshamta Mathur (MPSTME)" userId="S::kshamta.m@nmims.edu::716caf99-5a5b-4d01-b514-ad5b3867c769" providerId="AD" clId="Web-{FB1FB962-4521-EA48-A1C6-1CA3067DDDB6}" dt="2024-10-09T09:48:29.111" v="2" actId="1076"/>
          <ac:picMkLst>
            <pc:docMk/>
            <pc:sldMk cId="1614558693" sldId="297"/>
            <ac:picMk id="12" creationId="{F4494F15-B167-6CC0-0678-60F879F59007}"/>
          </ac:picMkLst>
        </pc:picChg>
      </pc:sldChg>
    </pc:docChg>
  </pc:docChgLst>
  <pc:docChgLst>
    <pc:chgData name="Guest User" userId="S::urn:spo:anon#a1ef27f7a639b02a1a0a3c71dc591933e4c8dbf0b0a35fc98ebb4656732e1c3e::" providerId="AD" clId="Web-{6B2CC56A-F08E-C064-B397-58AAD300EADB}"/>
    <pc:docChg chg="addSld modSld">
      <pc:chgData name="Guest User" userId="S::urn:spo:anon#a1ef27f7a639b02a1a0a3c71dc591933e4c8dbf0b0a35fc98ebb4656732e1c3e::" providerId="AD" clId="Web-{6B2CC56A-F08E-C064-B397-58AAD300EADB}" dt="2024-10-10T17:58:23.729" v="20" actId="20577"/>
      <pc:docMkLst>
        <pc:docMk/>
      </pc:docMkLst>
      <pc:sldChg chg="modSp new">
        <pc:chgData name="Guest User" userId="S::urn:spo:anon#a1ef27f7a639b02a1a0a3c71dc591933e4c8dbf0b0a35fc98ebb4656732e1c3e::" providerId="AD" clId="Web-{6B2CC56A-F08E-C064-B397-58AAD300EADB}" dt="2024-10-10T17:51:45.199" v="9" actId="20577"/>
        <pc:sldMkLst>
          <pc:docMk/>
          <pc:sldMk cId="2831290840" sldId="313"/>
        </pc:sldMkLst>
        <pc:spChg chg="mod">
          <ac:chgData name="Guest User" userId="S::urn:spo:anon#a1ef27f7a639b02a1a0a3c71dc591933e4c8dbf0b0a35fc98ebb4656732e1c3e::" providerId="AD" clId="Web-{6B2CC56A-F08E-C064-B397-58AAD300EADB}" dt="2024-10-10T17:51:45.199" v="9" actId="20577"/>
          <ac:spMkLst>
            <pc:docMk/>
            <pc:sldMk cId="2831290840" sldId="313"/>
            <ac:spMk id="2" creationId="{63BC7C35-51C8-7867-F2BE-7CF985D494AE}"/>
          </ac:spMkLst>
        </pc:spChg>
      </pc:sldChg>
      <pc:sldChg chg="modSp new">
        <pc:chgData name="Guest User" userId="S::urn:spo:anon#a1ef27f7a639b02a1a0a3c71dc591933e4c8dbf0b0a35fc98ebb4656732e1c3e::" providerId="AD" clId="Web-{6B2CC56A-F08E-C064-B397-58AAD300EADB}" dt="2024-10-10T17:58:23.729" v="20" actId="20577"/>
        <pc:sldMkLst>
          <pc:docMk/>
          <pc:sldMk cId="1893058664" sldId="314"/>
        </pc:sldMkLst>
        <pc:spChg chg="mod">
          <ac:chgData name="Guest User" userId="S::urn:spo:anon#a1ef27f7a639b02a1a0a3c71dc591933e4c8dbf0b0a35fc98ebb4656732e1c3e::" providerId="AD" clId="Web-{6B2CC56A-F08E-C064-B397-58AAD300EADB}" dt="2024-10-10T17:58:17.401" v="17" actId="20577"/>
          <ac:spMkLst>
            <pc:docMk/>
            <pc:sldMk cId="1893058664" sldId="314"/>
            <ac:spMk id="2" creationId="{2A0B73EC-0338-07F2-9B50-3F23EDFBEC54}"/>
          </ac:spMkLst>
        </pc:spChg>
        <pc:spChg chg="mod">
          <ac:chgData name="Guest User" userId="S::urn:spo:anon#a1ef27f7a639b02a1a0a3c71dc591933e4c8dbf0b0a35fc98ebb4656732e1c3e::" providerId="AD" clId="Web-{6B2CC56A-F08E-C064-B397-58AAD300EADB}" dt="2024-10-10T17:58:23.729" v="20" actId="20577"/>
          <ac:spMkLst>
            <pc:docMk/>
            <pc:sldMk cId="1893058664" sldId="314"/>
            <ac:spMk id="3" creationId="{37A63320-F708-C4E2-7120-6D5701B093CE}"/>
          </ac:spMkLst>
        </pc:spChg>
      </pc:sldChg>
    </pc:docChg>
  </pc:docChgLst>
  <pc:docChgLst>
    <pc:chgData name="Kshamta Mathur (MPSTME)" userId="S::kshamta.m@nmims.edu::716caf99-5a5b-4d01-b514-ad5b3867c769" providerId="AD" clId="Web-{1547994F-898B-05B5-DCE3-B4B78C892B1B}"/>
    <pc:docChg chg="addSld modSld">
      <pc:chgData name="Kshamta Mathur (MPSTME)" userId="S::kshamta.m@nmims.edu::716caf99-5a5b-4d01-b514-ad5b3867c769" providerId="AD" clId="Web-{1547994F-898B-05B5-DCE3-B4B78C892B1B}" dt="2024-10-10T10:57:44.572" v="1131" actId="20577"/>
      <pc:docMkLst>
        <pc:docMk/>
      </pc:docMkLst>
      <pc:sldChg chg="addSp modSp new">
        <pc:chgData name="Kshamta Mathur (MPSTME)" userId="S::kshamta.m@nmims.edu::716caf99-5a5b-4d01-b514-ad5b3867c769" providerId="AD" clId="Web-{1547994F-898B-05B5-DCE3-B4B78C892B1B}" dt="2024-10-10T08:11:43.748" v="393" actId="20577"/>
        <pc:sldMkLst>
          <pc:docMk/>
          <pc:sldMk cId="206453272" sldId="301"/>
        </pc:sldMkLst>
        <pc:spChg chg="mod">
          <ac:chgData name="Kshamta Mathur (MPSTME)" userId="S::kshamta.m@nmims.edu::716caf99-5a5b-4d01-b514-ad5b3867c769" providerId="AD" clId="Web-{1547994F-898B-05B5-DCE3-B4B78C892B1B}" dt="2024-10-10T07:59:07.224" v="24" actId="20577"/>
          <ac:spMkLst>
            <pc:docMk/>
            <pc:sldMk cId="206453272" sldId="301"/>
            <ac:spMk id="2" creationId="{E38BD1F2-AC38-C3A4-DDEF-3F729BD41546}"/>
          </ac:spMkLst>
        </pc:spChg>
        <pc:spChg chg="mod">
          <ac:chgData name="Kshamta Mathur (MPSTME)" userId="S::kshamta.m@nmims.edu::716caf99-5a5b-4d01-b514-ad5b3867c769" providerId="AD" clId="Web-{1547994F-898B-05B5-DCE3-B4B78C892B1B}" dt="2024-10-10T08:11:43.748" v="393" actId="20577"/>
          <ac:spMkLst>
            <pc:docMk/>
            <pc:sldMk cId="206453272" sldId="301"/>
            <ac:spMk id="3" creationId="{3705B71E-422B-2AC1-BF21-F99DFB815D3F}"/>
          </ac:spMkLst>
        </pc:spChg>
        <pc:graphicFrameChg chg="add mod modGraphic">
          <ac:chgData name="Kshamta Mathur (MPSTME)" userId="S::kshamta.m@nmims.edu::716caf99-5a5b-4d01-b514-ad5b3867c769" providerId="AD" clId="Web-{1547994F-898B-05B5-DCE3-B4B78C892B1B}" dt="2024-10-10T08:08:25.183" v="326" actId="1076"/>
          <ac:graphicFrameMkLst>
            <pc:docMk/>
            <pc:sldMk cId="206453272" sldId="301"/>
            <ac:graphicFrameMk id="4" creationId="{8C97C344-2EC2-0E45-433C-F0F7CA13F3B5}"/>
          </ac:graphicFrameMkLst>
        </pc:graphicFrameChg>
        <pc:graphicFrameChg chg="add mod modGraphic">
          <ac:chgData name="Kshamta Mathur (MPSTME)" userId="S::kshamta.m@nmims.edu::716caf99-5a5b-4d01-b514-ad5b3867c769" providerId="AD" clId="Web-{1547994F-898B-05B5-DCE3-B4B78C892B1B}" dt="2024-10-10T08:08:31.730" v="327" actId="1076"/>
          <ac:graphicFrameMkLst>
            <pc:docMk/>
            <pc:sldMk cId="206453272" sldId="301"/>
            <ac:graphicFrameMk id="5" creationId="{3DA7F1C1-4442-8496-FA85-538C6B5E965D}"/>
          </ac:graphicFrameMkLst>
        </pc:graphicFrameChg>
      </pc:sldChg>
      <pc:sldChg chg="addSp modSp new">
        <pc:chgData name="Kshamta Mathur (MPSTME)" userId="S::kshamta.m@nmims.edu::716caf99-5a5b-4d01-b514-ad5b3867c769" providerId="AD" clId="Web-{1547994F-898B-05B5-DCE3-B4B78C892B1B}" dt="2024-10-10T08:18:07.471" v="468" actId="1076"/>
        <pc:sldMkLst>
          <pc:docMk/>
          <pc:sldMk cId="1349429249" sldId="302"/>
        </pc:sldMkLst>
        <pc:spChg chg="mod">
          <ac:chgData name="Kshamta Mathur (MPSTME)" userId="S::kshamta.m@nmims.edu::716caf99-5a5b-4d01-b514-ad5b3867c769" providerId="AD" clId="Web-{1547994F-898B-05B5-DCE3-B4B78C892B1B}" dt="2024-10-10T08:18:04.830" v="466" actId="20577"/>
          <ac:spMkLst>
            <pc:docMk/>
            <pc:sldMk cId="1349429249" sldId="302"/>
            <ac:spMk id="3" creationId="{7A0990A4-6C59-B47E-185C-B2C5E9500165}"/>
          </ac:spMkLst>
        </pc:spChg>
        <pc:picChg chg="add mod">
          <ac:chgData name="Kshamta Mathur (MPSTME)" userId="S::kshamta.m@nmims.edu::716caf99-5a5b-4d01-b514-ad5b3867c769" providerId="AD" clId="Web-{1547994F-898B-05B5-DCE3-B4B78C892B1B}" dt="2024-10-10T08:18:07.471" v="468" actId="1076"/>
          <ac:picMkLst>
            <pc:docMk/>
            <pc:sldMk cId="1349429249" sldId="302"/>
            <ac:picMk id="4" creationId="{F6CB715C-454D-6222-5C40-D259AD8ACF08}"/>
          </ac:picMkLst>
        </pc:picChg>
      </pc:sldChg>
      <pc:sldChg chg="addSp delSp modSp new">
        <pc:chgData name="Kshamta Mathur (MPSTME)" userId="S::kshamta.m@nmims.edu::716caf99-5a5b-4d01-b514-ad5b3867c769" providerId="AD" clId="Web-{1547994F-898B-05B5-DCE3-B4B78C892B1B}" dt="2024-10-10T08:22:45.709" v="530" actId="20577"/>
        <pc:sldMkLst>
          <pc:docMk/>
          <pc:sldMk cId="191606851" sldId="303"/>
        </pc:sldMkLst>
        <pc:spChg chg="del">
          <ac:chgData name="Kshamta Mathur (MPSTME)" userId="S::kshamta.m@nmims.edu::716caf99-5a5b-4d01-b514-ad5b3867c769" providerId="AD" clId="Web-{1547994F-898B-05B5-DCE3-B4B78C892B1B}" dt="2024-10-10T08:19:40.332" v="470"/>
          <ac:spMkLst>
            <pc:docMk/>
            <pc:sldMk cId="191606851" sldId="303"/>
            <ac:spMk id="2" creationId="{452DBF5F-5E54-3483-5633-31933FD4DB50}"/>
          </ac:spMkLst>
        </pc:spChg>
        <pc:spChg chg="del mod">
          <ac:chgData name="Kshamta Mathur (MPSTME)" userId="S::kshamta.m@nmims.edu::716caf99-5a5b-4d01-b514-ad5b3867c769" providerId="AD" clId="Web-{1547994F-898B-05B5-DCE3-B4B78C892B1B}" dt="2024-10-10T08:19:48.144" v="472"/>
          <ac:spMkLst>
            <pc:docMk/>
            <pc:sldMk cId="191606851" sldId="303"/>
            <ac:spMk id="3" creationId="{B0AD52B4-5783-5425-B9BC-F9889BF7D942}"/>
          </ac:spMkLst>
        </pc:spChg>
        <pc:spChg chg="add mod">
          <ac:chgData name="Kshamta Mathur (MPSTME)" userId="S::kshamta.m@nmims.edu::716caf99-5a5b-4d01-b514-ad5b3867c769" providerId="AD" clId="Web-{1547994F-898B-05B5-DCE3-B4B78C892B1B}" dt="2024-10-10T08:22:45.709" v="530" actId="20577"/>
          <ac:spMkLst>
            <pc:docMk/>
            <pc:sldMk cId="191606851" sldId="303"/>
            <ac:spMk id="6" creationId="{B5CAD528-0265-4493-34B1-C770E2EEF5B0}"/>
          </ac:spMkLst>
        </pc:spChg>
        <pc:picChg chg="add mod ord">
          <ac:chgData name="Kshamta Mathur (MPSTME)" userId="S::kshamta.m@nmims.edu::716caf99-5a5b-4d01-b514-ad5b3867c769" providerId="AD" clId="Web-{1547994F-898B-05B5-DCE3-B4B78C892B1B}" dt="2024-10-10T08:19:52.441" v="474" actId="14100"/>
          <ac:picMkLst>
            <pc:docMk/>
            <pc:sldMk cId="191606851" sldId="303"/>
            <ac:picMk id="4" creationId="{B94DDCBF-76C7-8DE1-AAC7-16366760C830}"/>
          </ac:picMkLst>
        </pc:picChg>
        <pc:picChg chg="add mod">
          <ac:chgData name="Kshamta Mathur (MPSTME)" userId="S::kshamta.m@nmims.edu::716caf99-5a5b-4d01-b514-ad5b3867c769" providerId="AD" clId="Web-{1547994F-898B-05B5-DCE3-B4B78C892B1B}" dt="2024-10-10T08:21:45.270" v="501" actId="1076"/>
          <ac:picMkLst>
            <pc:docMk/>
            <pc:sldMk cId="191606851" sldId="303"/>
            <ac:picMk id="5" creationId="{B3FB41B2-00EF-C046-B41A-6751DEC3DC9C}"/>
          </ac:picMkLst>
        </pc:picChg>
      </pc:sldChg>
      <pc:sldChg chg="addSp delSp modSp new">
        <pc:chgData name="Kshamta Mathur (MPSTME)" userId="S::kshamta.m@nmims.edu::716caf99-5a5b-4d01-b514-ad5b3867c769" providerId="AD" clId="Web-{1547994F-898B-05B5-DCE3-B4B78C892B1B}" dt="2024-10-10T09:55:27.156" v="624" actId="20577"/>
        <pc:sldMkLst>
          <pc:docMk/>
          <pc:sldMk cId="157977008" sldId="304"/>
        </pc:sldMkLst>
        <pc:spChg chg="mod">
          <ac:chgData name="Kshamta Mathur (MPSTME)" userId="S::kshamta.m@nmims.edu::716caf99-5a5b-4d01-b514-ad5b3867c769" providerId="AD" clId="Web-{1547994F-898B-05B5-DCE3-B4B78C892B1B}" dt="2024-10-10T09:54:04.334" v="580" actId="14100"/>
          <ac:spMkLst>
            <pc:docMk/>
            <pc:sldMk cId="157977008" sldId="304"/>
            <ac:spMk id="2" creationId="{0D57614E-0199-6706-F3AB-FE0A49FD14E0}"/>
          </ac:spMkLst>
        </pc:spChg>
        <pc:spChg chg="del">
          <ac:chgData name="Kshamta Mathur (MPSTME)" userId="S::kshamta.m@nmims.edu::716caf99-5a5b-4d01-b514-ad5b3867c769" providerId="AD" clId="Web-{1547994F-898B-05B5-DCE3-B4B78C892B1B}" dt="2024-10-10T09:49:46.754" v="544"/>
          <ac:spMkLst>
            <pc:docMk/>
            <pc:sldMk cId="157977008" sldId="304"/>
            <ac:spMk id="3" creationId="{E2134309-9FEA-ED24-4016-D8B4AB38EDD5}"/>
          </ac:spMkLst>
        </pc:spChg>
        <pc:spChg chg="add mod">
          <ac:chgData name="Kshamta Mathur (MPSTME)" userId="S::kshamta.m@nmims.edu::716caf99-5a5b-4d01-b514-ad5b3867c769" providerId="AD" clId="Web-{1547994F-898B-05B5-DCE3-B4B78C892B1B}" dt="2024-10-10T09:55:27.156" v="624" actId="20577"/>
          <ac:spMkLst>
            <pc:docMk/>
            <pc:sldMk cId="157977008" sldId="304"/>
            <ac:spMk id="6" creationId="{0DB72738-E908-2FD2-2924-A614F3A1B658}"/>
          </ac:spMkLst>
        </pc:spChg>
        <pc:picChg chg="add mod ord">
          <ac:chgData name="Kshamta Mathur (MPSTME)" userId="S::kshamta.m@nmims.edu::716caf99-5a5b-4d01-b514-ad5b3867c769" providerId="AD" clId="Web-{1547994F-898B-05B5-DCE3-B4B78C892B1B}" dt="2024-10-10T09:54:07.944" v="581" actId="1076"/>
          <ac:picMkLst>
            <pc:docMk/>
            <pc:sldMk cId="157977008" sldId="304"/>
            <ac:picMk id="4" creationId="{A10E770D-8743-8A91-FDBB-81BCFC525A93}"/>
          </ac:picMkLst>
        </pc:picChg>
        <pc:picChg chg="add mod">
          <ac:chgData name="Kshamta Mathur (MPSTME)" userId="S::kshamta.m@nmims.edu::716caf99-5a5b-4d01-b514-ad5b3867c769" providerId="AD" clId="Web-{1547994F-898B-05B5-DCE3-B4B78C892B1B}" dt="2024-10-10T09:54:10.288" v="582" actId="1076"/>
          <ac:picMkLst>
            <pc:docMk/>
            <pc:sldMk cId="157977008" sldId="304"/>
            <ac:picMk id="5" creationId="{C875C452-98B4-BF09-A203-E6BA903CB0B1}"/>
          </ac:picMkLst>
        </pc:picChg>
        <pc:picChg chg="add mod">
          <ac:chgData name="Kshamta Mathur (MPSTME)" userId="S::kshamta.m@nmims.edu::716caf99-5a5b-4d01-b514-ad5b3867c769" providerId="AD" clId="Web-{1547994F-898B-05B5-DCE3-B4B78C892B1B}" dt="2024-10-10T09:54:19.413" v="584" actId="1076"/>
          <ac:picMkLst>
            <pc:docMk/>
            <pc:sldMk cId="157977008" sldId="304"/>
            <ac:picMk id="7" creationId="{4AB267CA-E7C5-2467-3433-CCABF295A523}"/>
          </ac:picMkLst>
        </pc:picChg>
        <pc:picChg chg="add mod">
          <ac:chgData name="Kshamta Mathur (MPSTME)" userId="S::kshamta.m@nmims.edu::716caf99-5a5b-4d01-b514-ad5b3867c769" providerId="AD" clId="Web-{1547994F-898B-05B5-DCE3-B4B78C892B1B}" dt="2024-10-10T09:54:25.881" v="586" actId="14100"/>
          <ac:picMkLst>
            <pc:docMk/>
            <pc:sldMk cId="157977008" sldId="304"/>
            <ac:picMk id="8" creationId="{CDDFEA3A-1BAF-E8C8-DD3E-09FF8929364A}"/>
          </ac:picMkLst>
        </pc:picChg>
      </pc:sldChg>
      <pc:sldChg chg="addSp delSp modSp new">
        <pc:chgData name="Kshamta Mathur (MPSTME)" userId="S::kshamta.m@nmims.edu::716caf99-5a5b-4d01-b514-ad5b3867c769" providerId="AD" clId="Web-{1547994F-898B-05B5-DCE3-B4B78C892B1B}" dt="2024-10-10T10:55:35.194" v="1126" actId="1076"/>
        <pc:sldMkLst>
          <pc:docMk/>
          <pc:sldMk cId="1693948973" sldId="305"/>
        </pc:sldMkLst>
        <pc:spChg chg="del">
          <ac:chgData name="Kshamta Mathur (MPSTME)" userId="S::kshamta.m@nmims.edu::716caf99-5a5b-4d01-b514-ad5b3867c769" providerId="AD" clId="Web-{1547994F-898B-05B5-DCE3-B4B78C892B1B}" dt="2024-10-10T09:55:30.250" v="626"/>
          <ac:spMkLst>
            <pc:docMk/>
            <pc:sldMk cId="1693948973" sldId="305"/>
            <ac:spMk id="2" creationId="{655838FE-F2EF-C9C4-C48F-FD9D86A3C994}"/>
          </ac:spMkLst>
        </pc:spChg>
        <pc:spChg chg="del mod">
          <ac:chgData name="Kshamta Mathur (MPSTME)" userId="S::kshamta.m@nmims.edu::716caf99-5a5b-4d01-b514-ad5b3867c769" providerId="AD" clId="Web-{1547994F-898B-05B5-DCE3-B4B78C892B1B}" dt="2024-10-10T09:55:37.203" v="628"/>
          <ac:spMkLst>
            <pc:docMk/>
            <pc:sldMk cId="1693948973" sldId="305"/>
            <ac:spMk id="3" creationId="{1D5A5FA8-0E65-20BD-9477-51BB483FA13A}"/>
          </ac:spMkLst>
        </pc:spChg>
        <pc:spChg chg="add mod">
          <ac:chgData name="Kshamta Mathur (MPSTME)" userId="S::kshamta.m@nmims.edu::716caf99-5a5b-4d01-b514-ad5b3867c769" providerId="AD" clId="Web-{1547994F-898B-05B5-DCE3-B4B78C892B1B}" dt="2024-10-10T10:07:25.521" v="797" actId="20577"/>
          <ac:spMkLst>
            <pc:docMk/>
            <pc:sldMk cId="1693948973" sldId="305"/>
            <ac:spMk id="5" creationId="{0CC7415F-56C4-0080-790A-9BDE5CBF646E}"/>
          </ac:spMkLst>
        </pc:spChg>
        <pc:picChg chg="add mod">
          <ac:chgData name="Kshamta Mathur (MPSTME)" userId="S::kshamta.m@nmims.edu::716caf99-5a5b-4d01-b514-ad5b3867c769" providerId="AD" clId="Web-{1547994F-898B-05B5-DCE3-B4B78C892B1B}" dt="2024-10-10T10:55:35.194" v="1126" actId="1076"/>
          <ac:picMkLst>
            <pc:docMk/>
            <pc:sldMk cId="1693948973" sldId="305"/>
            <ac:picMk id="2" creationId="{CC915F04-4BD2-43AC-77C2-9C5EE54F887D}"/>
          </ac:picMkLst>
        </pc:picChg>
        <pc:picChg chg="add mod ord">
          <ac:chgData name="Kshamta Mathur (MPSTME)" userId="S::kshamta.m@nmims.edu::716caf99-5a5b-4d01-b514-ad5b3867c769" providerId="AD" clId="Web-{1547994F-898B-05B5-DCE3-B4B78C892B1B}" dt="2024-10-10T09:55:44.515" v="631" actId="14100"/>
          <ac:picMkLst>
            <pc:docMk/>
            <pc:sldMk cId="1693948973" sldId="305"/>
            <ac:picMk id="4" creationId="{D255B358-DB7B-CC16-FB86-C2671800B9AB}"/>
          </ac:picMkLst>
        </pc:picChg>
        <pc:picChg chg="add del mod modCrop">
          <ac:chgData name="Kshamta Mathur (MPSTME)" userId="S::kshamta.m@nmims.edu::716caf99-5a5b-4d01-b514-ad5b3867c769" providerId="AD" clId="Web-{1547994F-898B-05B5-DCE3-B4B78C892B1B}" dt="2024-10-10T10:04:22.270" v="732"/>
          <ac:picMkLst>
            <pc:docMk/>
            <pc:sldMk cId="1693948973" sldId="305"/>
            <ac:picMk id="6" creationId="{34EBEA07-AB34-3D7F-750D-4730F09BE7FC}"/>
          </ac:picMkLst>
        </pc:picChg>
        <pc:picChg chg="add del mod">
          <ac:chgData name="Kshamta Mathur (MPSTME)" userId="S::kshamta.m@nmims.edu::716caf99-5a5b-4d01-b514-ad5b3867c769" providerId="AD" clId="Web-{1547994F-898B-05B5-DCE3-B4B78C892B1B}" dt="2024-10-10T10:01:47.893" v="680"/>
          <ac:picMkLst>
            <pc:docMk/>
            <pc:sldMk cId="1693948973" sldId="305"/>
            <ac:picMk id="7" creationId="{55B599EB-355B-9FF4-A60C-DA51E389C4B0}"/>
          </ac:picMkLst>
        </pc:picChg>
        <pc:picChg chg="add mod">
          <ac:chgData name="Kshamta Mathur (MPSTME)" userId="S::kshamta.m@nmims.edu::716caf99-5a5b-4d01-b514-ad5b3867c769" providerId="AD" clId="Web-{1547994F-898B-05B5-DCE3-B4B78C892B1B}" dt="2024-10-10T10:04:00.051" v="731" actId="1076"/>
          <ac:picMkLst>
            <pc:docMk/>
            <pc:sldMk cId="1693948973" sldId="305"/>
            <ac:picMk id="8" creationId="{A231E945-7460-0E68-D68A-8DE4F1ADD528}"/>
          </ac:picMkLst>
        </pc:picChg>
      </pc:sldChg>
      <pc:sldChg chg="addSp delSp modSp new">
        <pc:chgData name="Kshamta Mathur (MPSTME)" userId="S::kshamta.m@nmims.edu::716caf99-5a5b-4d01-b514-ad5b3867c769" providerId="AD" clId="Web-{1547994F-898B-05B5-DCE3-B4B78C892B1B}" dt="2024-10-10T10:16:29.604" v="944" actId="20577"/>
        <pc:sldMkLst>
          <pc:docMk/>
          <pc:sldMk cId="2709321183" sldId="306"/>
        </pc:sldMkLst>
        <pc:spChg chg="del">
          <ac:chgData name="Kshamta Mathur (MPSTME)" userId="S::kshamta.m@nmims.edu::716caf99-5a5b-4d01-b514-ad5b3867c769" providerId="AD" clId="Web-{1547994F-898B-05B5-DCE3-B4B78C892B1B}" dt="2024-10-10T10:08:51.178" v="799"/>
          <ac:spMkLst>
            <pc:docMk/>
            <pc:sldMk cId="2709321183" sldId="306"/>
            <ac:spMk id="2" creationId="{8322C528-F609-ECDD-4C90-0F34461E53AC}"/>
          </ac:spMkLst>
        </pc:spChg>
        <pc:spChg chg="mod">
          <ac:chgData name="Kshamta Mathur (MPSTME)" userId="S::kshamta.m@nmims.edu::716caf99-5a5b-4d01-b514-ad5b3867c769" providerId="AD" clId="Web-{1547994F-898B-05B5-DCE3-B4B78C892B1B}" dt="2024-10-10T10:16:29.604" v="944" actId="20577"/>
          <ac:spMkLst>
            <pc:docMk/>
            <pc:sldMk cId="2709321183" sldId="306"/>
            <ac:spMk id="3" creationId="{5642C555-D157-F2E9-E2B0-3327DB44E915}"/>
          </ac:spMkLst>
        </pc:spChg>
        <pc:picChg chg="add mod">
          <ac:chgData name="Kshamta Mathur (MPSTME)" userId="S::kshamta.m@nmims.edu::716caf99-5a5b-4d01-b514-ad5b3867c769" providerId="AD" clId="Web-{1547994F-898B-05B5-DCE3-B4B78C892B1B}" dt="2024-10-10T10:14:12.228" v="891" actId="1076"/>
          <ac:picMkLst>
            <pc:docMk/>
            <pc:sldMk cId="2709321183" sldId="306"/>
            <ac:picMk id="4" creationId="{AF29D316-B1A3-47E4-3AD8-D1EAE0CD73E7}"/>
          </ac:picMkLst>
        </pc:picChg>
      </pc:sldChg>
      <pc:sldChg chg="addSp delSp modSp new">
        <pc:chgData name="Kshamta Mathur (MPSTME)" userId="S::kshamta.m@nmims.edu::716caf99-5a5b-4d01-b514-ad5b3867c769" providerId="AD" clId="Web-{1547994F-898B-05B5-DCE3-B4B78C892B1B}" dt="2024-10-10T10:42:50.594" v="1041"/>
        <pc:sldMkLst>
          <pc:docMk/>
          <pc:sldMk cId="2186661420" sldId="307"/>
        </pc:sldMkLst>
        <pc:spChg chg="del">
          <ac:chgData name="Kshamta Mathur (MPSTME)" userId="S::kshamta.m@nmims.edu::716caf99-5a5b-4d01-b514-ad5b3867c769" providerId="AD" clId="Web-{1547994F-898B-05B5-DCE3-B4B78C892B1B}" dt="2024-10-10T10:16:54.198" v="970"/>
          <ac:spMkLst>
            <pc:docMk/>
            <pc:sldMk cId="2186661420" sldId="307"/>
            <ac:spMk id="2" creationId="{2FBF9630-67F0-B6BE-C91C-0FD500E5748A}"/>
          </ac:spMkLst>
        </pc:spChg>
        <pc:spChg chg="mod">
          <ac:chgData name="Kshamta Mathur (MPSTME)" userId="S::kshamta.m@nmims.edu::716caf99-5a5b-4d01-b514-ad5b3867c769" providerId="AD" clId="Web-{1547994F-898B-05B5-DCE3-B4B78C892B1B}" dt="2024-10-10T10:38:53.541" v="1006" actId="20577"/>
          <ac:spMkLst>
            <pc:docMk/>
            <pc:sldMk cId="2186661420" sldId="307"/>
            <ac:spMk id="3" creationId="{914DE4EE-15CD-4D35-210A-24741D72FD6C}"/>
          </ac:spMkLst>
        </pc:spChg>
        <pc:picChg chg="add mod">
          <ac:chgData name="Kshamta Mathur (MPSTME)" userId="S::kshamta.m@nmims.edu::716caf99-5a5b-4d01-b514-ad5b3867c769" providerId="AD" clId="Web-{1547994F-898B-05B5-DCE3-B4B78C892B1B}" dt="2024-10-10T10:33:48.313" v="992"/>
          <ac:picMkLst>
            <pc:docMk/>
            <pc:sldMk cId="2186661420" sldId="307"/>
            <ac:picMk id="4" creationId="{61605234-A73B-8034-5104-C56315BD2138}"/>
          </ac:picMkLst>
        </pc:picChg>
        <pc:picChg chg="add mod">
          <ac:chgData name="Kshamta Mathur (MPSTME)" userId="S::kshamta.m@nmims.edu::716caf99-5a5b-4d01-b514-ad5b3867c769" providerId="AD" clId="Web-{1547994F-898B-05B5-DCE3-B4B78C892B1B}" dt="2024-10-10T10:39:01.853" v="1008" actId="1076"/>
          <ac:picMkLst>
            <pc:docMk/>
            <pc:sldMk cId="2186661420" sldId="307"/>
            <ac:picMk id="5" creationId="{3D07E66C-2845-EDC0-AB54-B85119084D4A}"/>
          </ac:picMkLst>
        </pc:picChg>
        <pc:picChg chg="add del mod">
          <ac:chgData name="Kshamta Mathur (MPSTME)" userId="S::kshamta.m@nmims.edu::716caf99-5a5b-4d01-b514-ad5b3867c769" providerId="AD" clId="Web-{1547994F-898B-05B5-DCE3-B4B78C892B1B}" dt="2024-10-10T10:41:21.967" v="1020"/>
          <ac:picMkLst>
            <pc:docMk/>
            <pc:sldMk cId="2186661420" sldId="307"/>
            <ac:picMk id="12" creationId="{5BFF8969-3486-7446-7ACB-B6709B862293}"/>
          </ac:picMkLst>
        </pc:picChg>
        <pc:picChg chg="add del mod">
          <ac:chgData name="Kshamta Mathur (MPSTME)" userId="S::kshamta.m@nmims.edu::716caf99-5a5b-4d01-b514-ad5b3867c769" providerId="AD" clId="Web-{1547994F-898B-05B5-DCE3-B4B78C892B1B}" dt="2024-10-10T10:41:57.671" v="1034"/>
          <ac:picMkLst>
            <pc:docMk/>
            <pc:sldMk cId="2186661420" sldId="307"/>
            <ac:picMk id="25" creationId="{59274CE7-7E86-2ACC-BC4B-865C179BA34F}"/>
          </ac:picMkLst>
        </pc:picChg>
        <pc:picChg chg="add del mod">
          <ac:chgData name="Kshamta Mathur (MPSTME)" userId="S::kshamta.m@nmims.edu::716caf99-5a5b-4d01-b514-ad5b3867c769" providerId="AD" clId="Web-{1547994F-898B-05B5-DCE3-B4B78C892B1B}" dt="2024-10-10T10:42:50.594" v="1041"/>
          <ac:picMkLst>
            <pc:docMk/>
            <pc:sldMk cId="2186661420" sldId="307"/>
            <ac:picMk id="30" creationId="{072555CB-8823-21A6-4F3A-49CCFE87AF3D}"/>
          </ac:picMkLst>
        </pc:picChg>
        <pc:inkChg chg="add">
          <ac:chgData name="Kshamta Mathur (MPSTME)" userId="S::kshamta.m@nmims.edu::716caf99-5a5b-4d01-b514-ad5b3867c769" providerId="AD" clId="Web-{1547994F-898B-05B5-DCE3-B4B78C892B1B}" dt="2024-10-10T10:39:26.651" v="1009"/>
          <ac:inkMkLst>
            <pc:docMk/>
            <pc:sldMk cId="2186661420" sldId="307"/>
            <ac:inkMk id="6" creationId="{986E31E0-C5E5-FCDF-95EE-F6706B361DA3}"/>
          </ac:inkMkLst>
        </pc:inkChg>
        <pc:inkChg chg="add">
          <ac:chgData name="Kshamta Mathur (MPSTME)" userId="S::kshamta.m@nmims.edu::716caf99-5a5b-4d01-b514-ad5b3867c769" providerId="AD" clId="Web-{1547994F-898B-05B5-DCE3-B4B78C892B1B}" dt="2024-10-10T10:40:21.481" v="1010"/>
          <ac:inkMkLst>
            <pc:docMk/>
            <pc:sldMk cId="2186661420" sldId="307"/>
            <ac:inkMk id="7" creationId="{D2BB1A23-F858-BDA3-F0AB-5BE8DE911A65}"/>
          </ac:inkMkLst>
        </pc:inkChg>
        <pc:inkChg chg="add">
          <ac:chgData name="Kshamta Mathur (MPSTME)" userId="S::kshamta.m@nmims.edu::716caf99-5a5b-4d01-b514-ad5b3867c769" providerId="AD" clId="Web-{1547994F-898B-05B5-DCE3-B4B78C892B1B}" dt="2024-10-10T10:40:22.028" v="1011"/>
          <ac:inkMkLst>
            <pc:docMk/>
            <pc:sldMk cId="2186661420" sldId="307"/>
            <ac:inkMk id="8" creationId="{575B1B16-086B-F4F8-ED76-D7C8636E3177}"/>
          </ac:inkMkLst>
        </pc:inkChg>
        <pc:inkChg chg="add">
          <ac:chgData name="Kshamta Mathur (MPSTME)" userId="S::kshamta.m@nmims.edu::716caf99-5a5b-4d01-b514-ad5b3867c769" providerId="AD" clId="Web-{1547994F-898B-05B5-DCE3-B4B78C892B1B}" dt="2024-10-10T10:40:22.746" v="1012"/>
          <ac:inkMkLst>
            <pc:docMk/>
            <pc:sldMk cId="2186661420" sldId="307"/>
            <ac:inkMk id="9" creationId="{EEF8331E-7749-99A7-BA2B-7949893115FD}"/>
          </ac:inkMkLst>
        </pc:inkChg>
        <pc:inkChg chg="add">
          <ac:chgData name="Kshamta Mathur (MPSTME)" userId="S::kshamta.m@nmims.edu::716caf99-5a5b-4d01-b514-ad5b3867c769" providerId="AD" clId="Web-{1547994F-898B-05B5-DCE3-B4B78C892B1B}" dt="2024-10-10T10:40:24.215" v="1013"/>
          <ac:inkMkLst>
            <pc:docMk/>
            <pc:sldMk cId="2186661420" sldId="307"/>
            <ac:inkMk id="10" creationId="{5180C4FE-154B-4F10-824D-345F554980CF}"/>
          </ac:inkMkLst>
        </pc:inkChg>
        <pc:inkChg chg="add">
          <ac:chgData name="Kshamta Mathur (MPSTME)" userId="S::kshamta.m@nmims.edu::716caf99-5a5b-4d01-b514-ad5b3867c769" providerId="AD" clId="Web-{1547994F-898B-05B5-DCE3-B4B78C892B1B}" dt="2024-10-10T10:40:24.856" v="1014"/>
          <ac:inkMkLst>
            <pc:docMk/>
            <pc:sldMk cId="2186661420" sldId="307"/>
            <ac:inkMk id="11" creationId="{E12E00F4-4C51-2B43-3A86-E55BFCE3F2FF}"/>
          </ac:inkMkLst>
        </pc:inkChg>
        <pc:inkChg chg="add del">
          <ac:chgData name="Kshamta Mathur (MPSTME)" userId="S::kshamta.m@nmims.edu::716caf99-5a5b-4d01-b514-ad5b3867c769" providerId="AD" clId="Web-{1547994F-898B-05B5-DCE3-B4B78C892B1B}" dt="2024-10-10T10:40:30.168" v="1017"/>
          <ac:inkMkLst>
            <pc:docMk/>
            <pc:sldMk cId="2186661420" sldId="307"/>
            <ac:inkMk id="13" creationId="{A495A6A6-6F4B-2EA9-9E8E-36F8129B7FF8}"/>
          </ac:inkMkLst>
        </pc:inkChg>
        <pc:inkChg chg="add del">
          <ac:chgData name="Kshamta Mathur (MPSTME)" userId="S::kshamta.m@nmims.edu::716caf99-5a5b-4d01-b514-ad5b3867c769" providerId="AD" clId="Web-{1547994F-898B-05B5-DCE3-B4B78C892B1B}" dt="2024-10-10T10:41:20.154" v="1019"/>
          <ac:inkMkLst>
            <pc:docMk/>
            <pc:sldMk cId="2186661420" sldId="307"/>
            <ac:inkMk id="14" creationId="{630A81B9-5B2B-DC4E-7369-7F91D823C123}"/>
          </ac:inkMkLst>
        </pc:inkChg>
        <pc:inkChg chg="add">
          <ac:chgData name="Kshamta Mathur (MPSTME)" userId="S::kshamta.m@nmims.edu::716caf99-5a5b-4d01-b514-ad5b3867c769" providerId="AD" clId="Web-{1547994F-898B-05B5-DCE3-B4B78C892B1B}" dt="2024-10-10T10:41:28.154" v="1021"/>
          <ac:inkMkLst>
            <pc:docMk/>
            <pc:sldMk cId="2186661420" sldId="307"/>
            <ac:inkMk id="15" creationId="{4409798E-E20E-86C7-5330-2F4609E0894A}"/>
          </ac:inkMkLst>
        </pc:inkChg>
        <pc:inkChg chg="add">
          <ac:chgData name="Kshamta Mathur (MPSTME)" userId="S::kshamta.m@nmims.edu::716caf99-5a5b-4d01-b514-ad5b3867c769" providerId="AD" clId="Web-{1547994F-898B-05B5-DCE3-B4B78C892B1B}" dt="2024-10-10T10:41:28.733" v="1022"/>
          <ac:inkMkLst>
            <pc:docMk/>
            <pc:sldMk cId="2186661420" sldId="307"/>
            <ac:inkMk id="16" creationId="{D69DEC24-16A4-8731-B423-58ABB9D1AC05}"/>
          </ac:inkMkLst>
        </pc:inkChg>
        <pc:inkChg chg="add">
          <ac:chgData name="Kshamta Mathur (MPSTME)" userId="S::kshamta.m@nmims.edu::716caf99-5a5b-4d01-b514-ad5b3867c769" providerId="AD" clId="Web-{1547994F-898B-05B5-DCE3-B4B78C892B1B}" dt="2024-10-10T10:41:29.420" v="1023"/>
          <ac:inkMkLst>
            <pc:docMk/>
            <pc:sldMk cId="2186661420" sldId="307"/>
            <ac:inkMk id="17" creationId="{FE70D851-8B8B-6086-FEBE-966FA74D7377}"/>
          </ac:inkMkLst>
        </pc:inkChg>
        <pc:inkChg chg="add">
          <ac:chgData name="Kshamta Mathur (MPSTME)" userId="S::kshamta.m@nmims.edu::716caf99-5a5b-4d01-b514-ad5b3867c769" providerId="AD" clId="Web-{1547994F-898B-05B5-DCE3-B4B78C892B1B}" dt="2024-10-10T10:41:30.342" v="1024"/>
          <ac:inkMkLst>
            <pc:docMk/>
            <pc:sldMk cId="2186661420" sldId="307"/>
            <ac:inkMk id="18" creationId="{76818B5B-60DC-81D5-2AD3-0098F0673BB2}"/>
          </ac:inkMkLst>
        </pc:inkChg>
        <pc:inkChg chg="add">
          <ac:chgData name="Kshamta Mathur (MPSTME)" userId="S::kshamta.m@nmims.edu::716caf99-5a5b-4d01-b514-ad5b3867c769" providerId="AD" clId="Web-{1547994F-898B-05B5-DCE3-B4B78C892B1B}" dt="2024-10-10T10:41:31.092" v="1025"/>
          <ac:inkMkLst>
            <pc:docMk/>
            <pc:sldMk cId="2186661420" sldId="307"/>
            <ac:inkMk id="19" creationId="{E1D70763-0606-660C-6683-FF30D66E8FA5}"/>
          </ac:inkMkLst>
        </pc:inkChg>
        <pc:inkChg chg="add">
          <ac:chgData name="Kshamta Mathur (MPSTME)" userId="S::kshamta.m@nmims.edu::716caf99-5a5b-4d01-b514-ad5b3867c769" providerId="AD" clId="Web-{1547994F-898B-05B5-DCE3-B4B78C892B1B}" dt="2024-10-10T10:41:31.654" v="1026"/>
          <ac:inkMkLst>
            <pc:docMk/>
            <pc:sldMk cId="2186661420" sldId="307"/>
            <ac:inkMk id="20" creationId="{AA05DBBA-99B3-6FB2-137F-B187B2F40AE3}"/>
          </ac:inkMkLst>
        </pc:inkChg>
        <pc:inkChg chg="add">
          <ac:chgData name="Kshamta Mathur (MPSTME)" userId="S::kshamta.m@nmims.edu::716caf99-5a5b-4d01-b514-ad5b3867c769" providerId="AD" clId="Web-{1547994F-898B-05B5-DCE3-B4B78C892B1B}" dt="2024-10-10T10:41:32.139" v="1027"/>
          <ac:inkMkLst>
            <pc:docMk/>
            <pc:sldMk cId="2186661420" sldId="307"/>
            <ac:inkMk id="21" creationId="{1BD3E5E1-7DE5-E0A1-CAB3-9F65E1CD944D}"/>
          </ac:inkMkLst>
        </pc:inkChg>
        <pc:inkChg chg="add">
          <ac:chgData name="Kshamta Mathur (MPSTME)" userId="S::kshamta.m@nmims.edu::716caf99-5a5b-4d01-b514-ad5b3867c769" providerId="AD" clId="Web-{1547994F-898B-05B5-DCE3-B4B78C892B1B}" dt="2024-10-10T10:41:32.576" v="1028"/>
          <ac:inkMkLst>
            <pc:docMk/>
            <pc:sldMk cId="2186661420" sldId="307"/>
            <ac:inkMk id="22" creationId="{DDD6FEFE-BACE-2139-0E0C-EC09493934CC}"/>
          </ac:inkMkLst>
        </pc:inkChg>
        <pc:inkChg chg="add">
          <ac:chgData name="Kshamta Mathur (MPSTME)" userId="S::kshamta.m@nmims.edu::716caf99-5a5b-4d01-b514-ad5b3867c769" providerId="AD" clId="Web-{1547994F-898B-05B5-DCE3-B4B78C892B1B}" dt="2024-10-10T10:41:37.498" v="1029"/>
          <ac:inkMkLst>
            <pc:docMk/>
            <pc:sldMk cId="2186661420" sldId="307"/>
            <ac:inkMk id="23" creationId="{4D43FC40-BE92-7123-95B0-7B6F1ACB976A}"/>
          </ac:inkMkLst>
        </pc:inkChg>
        <pc:inkChg chg="add">
          <ac:chgData name="Kshamta Mathur (MPSTME)" userId="S::kshamta.m@nmims.edu::716caf99-5a5b-4d01-b514-ad5b3867c769" providerId="AD" clId="Web-{1547994F-898B-05B5-DCE3-B4B78C892B1B}" dt="2024-10-10T10:41:38.405" v="1030"/>
          <ac:inkMkLst>
            <pc:docMk/>
            <pc:sldMk cId="2186661420" sldId="307"/>
            <ac:inkMk id="24" creationId="{DAD82789-F5ED-684C-971B-8043948ABDCC}"/>
          </ac:inkMkLst>
        </pc:inkChg>
        <pc:inkChg chg="add del">
          <ac:chgData name="Kshamta Mathur (MPSTME)" userId="S::kshamta.m@nmims.edu::716caf99-5a5b-4d01-b514-ad5b3867c769" providerId="AD" clId="Web-{1547994F-898B-05B5-DCE3-B4B78C892B1B}" dt="2024-10-10T10:41:53.218" v="1033"/>
          <ac:inkMkLst>
            <pc:docMk/>
            <pc:sldMk cId="2186661420" sldId="307"/>
            <ac:inkMk id="26" creationId="{269DE053-4AA1-A71E-3809-5197189E4F59}"/>
          </ac:inkMkLst>
        </pc:inkChg>
        <pc:inkChg chg="add">
          <ac:chgData name="Kshamta Mathur (MPSTME)" userId="S::kshamta.m@nmims.edu::716caf99-5a5b-4d01-b514-ad5b3867c769" providerId="AD" clId="Web-{1547994F-898B-05B5-DCE3-B4B78C892B1B}" dt="2024-10-10T10:42:03.312" v="1035"/>
          <ac:inkMkLst>
            <pc:docMk/>
            <pc:sldMk cId="2186661420" sldId="307"/>
            <ac:inkMk id="27" creationId="{F480519C-A28E-26E8-A1D3-CAC64A64E79C}"/>
          </ac:inkMkLst>
        </pc:inkChg>
        <pc:inkChg chg="add">
          <ac:chgData name="Kshamta Mathur (MPSTME)" userId="S::kshamta.m@nmims.edu::716caf99-5a5b-4d01-b514-ad5b3867c769" providerId="AD" clId="Web-{1547994F-898B-05B5-DCE3-B4B78C892B1B}" dt="2024-10-10T10:42:03.765" v="1036"/>
          <ac:inkMkLst>
            <pc:docMk/>
            <pc:sldMk cId="2186661420" sldId="307"/>
            <ac:inkMk id="28" creationId="{F851C7CC-7B86-F89E-6048-758FABBBEAEC}"/>
          </ac:inkMkLst>
        </pc:inkChg>
        <pc:inkChg chg="add">
          <ac:chgData name="Kshamta Mathur (MPSTME)" userId="S::kshamta.m@nmims.edu::716caf99-5a5b-4d01-b514-ad5b3867c769" providerId="AD" clId="Web-{1547994F-898B-05B5-DCE3-B4B78C892B1B}" dt="2024-10-10T10:42:09.187" v="1037"/>
          <ac:inkMkLst>
            <pc:docMk/>
            <pc:sldMk cId="2186661420" sldId="307"/>
            <ac:inkMk id="29" creationId="{33D171E9-8638-E8B2-0F92-2C2F345E4226}"/>
          </ac:inkMkLst>
        </pc:inkChg>
        <pc:inkChg chg="add del">
          <ac:chgData name="Kshamta Mathur (MPSTME)" userId="S::kshamta.m@nmims.edu::716caf99-5a5b-4d01-b514-ad5b3867c769" providerId="AD" clId="Web-{1547994F-898B-05B5-DCE3-B4B78C892B1B}" dt="2024-10-10T10:42:47.766" v="1040"/>
          <ac:inkMkLst>
            <pc:docMk/>
            <pc:sldMk cId="2186661420" sldId="307"/>
            <ac:inkMk id="31" creationId="{580F1A8C-1529-E7A3-1A2D-C33DBFDF8297}"/>
          </ac:inkMkLst>
        </pc:inkChg>
      </pc:sldChg>
      <pc:sldChg chg="addSp delSp modSp new">
        <pc:chgData name="Kshamta Mathur (MPSTME)" userId="S::kshamta.m@nmims.edu::716caf99-5a5b-4d01-b514-ad5b3867c769" providerId="AD" clId="Web-{1547994F-898B-05B5-DCE3-B4B78C892B1B}" dt="2024-10-10T10:46:23.131" v="1068" actId="1076"/>
        <pc:sldMkLst>
          <pc:docMk/>
          <pc:sldMk cId="337328947" sldId="308"/>
        </pc:sldMkLst>
        <pc:spChg chg="del">
          <ac:chgData name="Kshamta Mathur (MPSTME)" userId="S::kshamta.m@nmims.edu::716caf99-5a5b-4d01-b514-ad5b3867c769" providerId="AD" clId="Web-{1547994F-898B-05B5-DCE3-B4B78C892B1B}" dt="2024-10-10T10:42:58.438" v="1044"/>
          <ac:spMkLst>
            <pc:docMk/>
            <pc:sldMk cId="337328947" sldId="308"/>
            <ac:spMk id="3" creationId="{F2751610-9CAC-F0C8-EDCD-1A17827C7B3E}"/>
          </ac:spMkLst>
        </pc:spChg>
        <pc:spChg chg="add mod">
          <ac:chgData name="Kshamta Mathur (MPSTME)" userId="S::kshamta.m@nmims.edu::716caf99-5a5b-4d01-b514-ad5b3867c769" providerId="AD" clId="Web-{1547994F-898B-05B5-DCE3-B4B78C892B1B}" dt="2024-10-10T10:46:20.897" v="1066" actId="20577"/>
          <ac:spMkLst>
            <pc:docMk/>
            <pc:sldMk cId="337328947" sldId="308"/>
            <ac:spMk id="13" creationId="{8F29F61A-979D-0161-CDA2-C2FA5AB744BA}"/>
          </ac:spMkLst>
        </pc:spChg>
        <pc:picChg chg="add mod ord">
          <ac:chgData name="Kshamta Mathur (MPSTME)" userId="S::kshamta.m@nmims.edu::716caf99-5a5b-4d01-b514-ad5b3867c769" providerId="AD" clId="Web-{1547994F-898B-05B5-DCE3-B4B78C892B1B}" dt="2024-10-10T10:43:40.971" v="1053" actId="1076"/>
          <ac:picMkLst>
            <pc:docMk/>
            <pc:sldMk cId="337328947" sldId="308"/>
            <ac:picMk id="5" creationId="{DF5C2D67-CE02-0301-D98C-AD09453D7FEC}"/>
          </ac:picMkLst>
        </pc:picChg>
        <pc:picChg chg="add mod">
          <ac:chgData name="Kshamta Mathur (MPSTME)" userId="S::kshamta.m@nmims.edu::716caf99-5a5b-4d01-b514-ad5b3867c769" providerId="AD" clId="Web-{1547994F-898B-05B5-DCE3-B4B78C892B1B}" dt="2024-10-10T10:44:14.893" v="1055" actId="1076"/>
          <ac:picMkLst>
            <pc:docMk/>
            <pc:sldMk cId="337328947" sldId="308"/>
            <ac:picMk id="12" creationId="{9EC2402F-1D99-DD49-3B83-B6F40AABCD88}"/>
          </ac:picMkLst>
        </pc:picChg>
        <pc:picChg chg="add mod">
          <ac:chgData name="Kshamta Mathur (MPSTME)" userId="S::kshamta.m@nmims.edu::716caf99-5a5b-4d01-b514-ad5b3867c769" providerId="AD" clId="Web-{1547994F-898B-05B5-DCE3-B4B78C892B1B}" dt="2024-10-10T10:46:23.131" v="1068" actId="1076"/>
          <ac:picMkLst>
            <pc:docMk/>
            <pc:sldMk cId="337328947" sldId="308"/>
            <ac:picMk id="14" creationId="{CA8655EB-9FD6-5301-6D20-FE49559BF611}"/>
          </ac:picMkLst>
        </pc:picChg>
        <pc:inkChg chg="add">
          <ac:chgData name="Kshamta Mathur (MPSTME)" userId="S::kshamta.m@nmims.edu::716caf99-5a5b-4d01-b514-ad5b3867c769" providerId="AD" clId="Web-{1547994F-898B-05B5-DCE3-B4B78C892B1B}" dt="2024-10-10T10:42:57.454" v="1043"/>
          <ac:inkMkLst>
            <pc:docMk/>
            <pc:sldMk cId="337328947" sldId="308"/>
            <ac:inkMk id="4" creationId="{D3F672C5-2B1A-1943-0F46-C9C35EA6F6CC}"/>
          </ac:inkMkLst>
        </pc:inkChg>
        <pc:inkChg chg="add del">
          <ac:chgData name="Kshamta Mathur (MPSTME)" userId="S::kshamta.m@nmims.edu::716caf99-5a5b-4d01-b514-ad5b3867c769" providerId="AD" clId="Web-{1547994F-898B-05B5-DCE3-B4B78C892B1B}" dt="2024-10-10T10:43:02.641" v="1046"/>
          <ac:inkMkLst>
            <pc:docMk/>
            <pc:sldMk cId="337328947" sldId="308"/>
            <ac:inkMk id="6" creationId="{DB8E37D0-6389-345F-9F44-91D9F7860426}"/>
          </ac:inkMkLst>
        </pc:inkChg>
        <pc:inkChg chg="add">
          <ac:chgData name="Kshamta Mathur (MPSTME)" userId="S::kshamta.m@nmims.edu::716caf99-5a5b-4d01-b514-ad5b3867c769" providerId="AD" clId="Web-{1547994F-898B-05B5-DCE3-B4B78C892B1B}" dt="2024-10-10T10:43:09.235" v="1047"/>
          <ac:inkMkLst>
            <pc:docMk/>
            <pc:sldMk cId="337328947" sldId="308"/>
            <ac:inkMk id="7" creationId="{2AA9BD92-8095-0A41-A376-764E21472500}"/>
          </ac:inkMkLst>
        </pc:inkChg>
        <pc:inkChg chg="add">
          <ac:chgData name="Kshamta Mathur (MPSTME)" userId="S::kshamta.m@nmims.edu::716caf99-5a5b-4d01-b514-ad5b3867c769" providerId="AD" clId="Web-{1547994F-898B-05B5-DCE3-B4B78C892B1B}" dt="2024-10-10T10:43:12.876" v="1048"/>
          <ac:inkMkLst>
            <pc:docMk/>
            <pc:sldMk cId="337328947" sldId="308"/>
            <ac:inkMk id="8" creationId="{1C2EA502-FB4F-1EDD-EB83-3EEC3842DEDE}"/>
          </ac:inkMkLst>
        </pc:inkChg>
        <pc:inkChg chg="add">
          <ac:chgData name="Kshamta Mathur (MPSTME)" userId="S::kshamta.m@nmims.edu::716caf99-5a5b-4d01-b514-ad5b3867c769" providerId="AD" clId="Web-{1547994F-898B-05B5-DCE3-B4B78C892B1B}" dt="2024-10-10T10:43:13.661" v="1049"/>
          <ac:inkMkLst>
            <pc:docMk/>
            <pc:sldMk cId="337328947" sldId="308"/>
            <ac:inkMk id="9" creationId="{97DB487C-D1D8-DA1B-190F-6670562725D3}"/>
          </ac:inkMkLst>
        </pc:inkChg>
        <pc:inkChg chg="add">
          <ac:chgData name="Kshamta Mathur (MPSTME)" userId="S::kshamta.m@nmims.edu::716caf99-5a5b-4d01-b514-ad5b3867c769" providerId="AD" clId="Web-{1547994F-898B-05B5-DCE3-B4B78C892B1B}" dt="2024-10-10T10:43:28.392" v="1050"/>
          <ac:inkMkLst>
            <pc:docMk/>
            <pc:sldMk cId="337328947" sldId="308"/>
            <ac:inkMk id="10" creationId="{B5EF6C7F-8AD3-3003-5E48-C3C1B1CD3E78}"/>
          </ac:inkMkLst>
        </pc:inkChg>
        <pc:inkChg chg="add del">
          <ac:chgData name="Kshamta Mathur (MPSTME)" userId="S::kshamta.m@nmims.edu::716caf99-5a5b-4d01-b514-ad5b3867c769" providerId="AD" clId="Web-{1547994F-898B-05B5-DCE3-B4B78C892B1B}" dt="2024-10-10T10:43:33.173" v="1052"/>
          <ac:inkMkLst>
            <pc:docMk/>
            <pc:sldMk cId="337328947" sldId="308"/>
            <ac:inkMk id="11" creationId="{F8791A01-67CE-A329-AEFA-6891FC8A502C}"/>
          </ac:inkMkLst>
        </pc:inkChg>
      </pc:sldChg>
      <pc:sldChg chg="addSp delSp modSp new">
        <pc:chgData name="Kshamta Mathur (MPSTME)" userId="S::kshamta.m@nmims.edu::716caf99-5a5b-4d01-b514-ad5b3867c769" providerId="AD" clId="Web-{1547994F-898B-05B5-DCE3-B4B78C892B1B}" dt="2024-10-10T10:48:03.447" v="1073" actId="1076"/>
        <pc:sldMkLst>
          <pc:docMk/>
          <pc:sldMk cId="1515162246" sldId="309"/>
        </pc:sldMkLst>
        <pc:spChg chg="del">
          <ac:chgData name="Kshamta Mathur (MPSTME)" userId="S::kshamta.m@nmims.edu::716caf99-5a5b-4d01-b514-ad5b3867c769" providerId="AD" clId="Web-{1547994F-898B-05B5-DCE3-B4B78C892B1B}" dt="2024-10-10T10:47:14.711" v="1070"/>
          <ac:spMkLst>
            <pc:docMk/>
            <pc:sldMk cId="1515162246" sldId="309"/>
            <ac:spMk id="3" creationId="{FA824AEF-6D8E-D11A-E4B4-8F8D78C1229A}"/>
          </ac:spMkLst>
        </pc:spChg>
        <pc:picChg chg="add mod ord">
          <ac:chgData name="Kshamta Mathur (MPSTME)" userId="S::kshamta.m@nmims.edu::716caf99-5a5b-4d01-b514-ad5b3867c769" providerId="AD" clId="Web-{1547994F-898B-05B5-DCE3-B4B78C892B1B}" dt="2024-10-10T10:47:18.337" v="1071" actId="1076"/>
          <ac:picMkLst>
            <pc:docMk/>
            <pc:sldMk cId="1515162246" sldId="309"/>
            <ac:picMk id="4" creationId="{5FB32D45-9557-009D-EF4E-42534BD0C277}"/>
          </ac:picMkLst>
        </pc:picChg>
        <pc:picChg chg="add mod">
          <ac:chgData name="Kshamta Mathur (MPSTME)" userId="S::kshamta.m@nmims.edu::716caf99-5a5b-4d01-b514-ad5b3867c769" providerId="AD" clId="Web-{1547994F-898B-05B5-DCE3-B4B78C892B1B}" dt="2024-10-10T10:48:03.447" v="1073" actId="1076"/>
          <ac:picMkLst>
            <pc:docMk/>
            <pc:sldMk cId="1515162246" sldId="309"/>
            <ac:picMk id="5" creationId="{F339258D-68B0-4852-79D8-8B73A65C2B19}"/>
          </ac:picMkLst>
        </pc:picChg>
      </pc:sldChg>
      <pc:sldChg chg="addSp delSp modSp new">
        <pc:chgData name="Kshamta Mathur (MPSTME)" userId="S::kshamta.m@nmims.edu::716caf99-5a5b-4d01-b514-ad5b3867c769" providerId="AD" clId="Web-{1547994F-898B-05B5-DCE3-B4B78C892B1B}" dt="2024-10-10T10:49:58.981" v="1094" actId="1076"/>
        <pc:sldMkLst>
          <pc:docMk/>
          <pc:sldMk cId="1154493726" sldId="310"/>
        </pc:sldMkLst>
        <pc:spChg chg="mod">
          <ac:chgData name="Kshamta Mathur (MPSTME)" userId="S::kshamta.m@nmims.edu::716caf99-5a5b-4d01-b514-ad5b3867c769" providerId="AD" clId="Web-{1547994F-898B-05B5-DCE3-B4B78C892B1B}" dt="2024-10-10T10:48:54.417" v="1090" actId="20577"/>
          <ac:spMkLst>
            <pc:docMk/>
            <pc:sldMk cId="1154493726" sldId="310"/>
            <ac:spMk id="2" creationId="{86602AD4-0859-4E86-6B58-20EFBD00403B}"/>
          </ac:spMkLst>
        </pc:spChg>
        <pc:spChg chg="del">
          <ac:chgData name="Kshamta Mathur (MPSTME)" userId="S::kshamta.m@nmims.edu::716caf99-5a5b-4d01-b514-ad5b3867c769" providerId="AD" clId="Web-{1547994F-898B-05B5-DCE3-B4B78C892B1B}" dt="2024-10-10T10:48:57.245" v="1091"/>
          <ac:spMkLst>
            <pc:docMk/>
            <pc:sldMk cId="1154493726" sldId="310"/>
            <ac:spMk id="3" creationId="{2DED0127-40F0-A8DE-F4DB-4BF264AA6C7C}"/>
          </ac:spMkLst>
        </pc:spChg>
        <pc:picChg chg="add mod ord">
          <ac:chgData name="Kshamta Mathur (MPSTME)" userId="S::kshamta.m@nmims.edu::716caf99-5a5b-4d01-b514-ad5b3867c769" providerId="AD" clId="Web-{1547994F-898B-05B5-DCE3-B4B78C892B1B}" dt="2024-10-10T10:48:59.480" v="1092" actId="1076"/>
          <ac:picMkLst>
            <pc:docMk/>
            <pc:sldMk cId="1154493726" sldId="310"/>
            <ac:picMk id="4" creationId="{C0018CA5-028C-7AFD-7325-F942CD90E666}"/>
          </ac:picMkLst>
        </pc:picChg>
        <pc:picChg chg="add mod">
          <ac:chgData name="Kshamta Mathur (MPSTME)" userId="S::kshamta.m@nmims.edu::716caf99-5a5b-4d01-b514-ad5b3867c769" providerId="AD" clId="Web-{1547994F-898B-05B5-DCE3-B4B78C892B1B}" dt="2024-10-10T10:49:58.981" v="1094" actId="1076"/>
          <ac:picMkLst>
            <pc:docMk/>
            <pc:sldMk cId="1154493726" sldId="310"/>
            <ac:picMk id="5" creationId="{4649132C-6AC7-9139-8CA6-48F3F84042F3}"/>
          </ac:picMkLst>
        </pc:picChg>
      </pc:sldChg>
      <pc:sldChg chg="addSp delSp modSp new">
        <pc:chgData name="Kshamta Mathur (MPSTME)" userId="S::kshamta.m@nmims.edu::716caf99-5a5b-4d01-b514-ad5b3867c769" providerId="AD" clId="Web-{1547994F-898B-05B5-DCE3-B4B78C892B1B}" dt="2024-10-10T10:52:56.392" v="1120" actId="1076"/>
        <pc:sldMkLst>
          <pc:docMk/>
          <pc:sldMk cId="3356774977" sldId="311"/>
        </pc:sldMkLst>
        <pc:spChg chg="del">
          <ac:chgData name="Kshamta Mathur (MPSTME)" userId="S::kshamta.m@nmims.edu::716caf99-5a5b-4d01-b514-ad5b3867c769" providerId="AD" clId="Web-{1547994F-898B-05B5-DCE3-B4B78C892B1B}" dt="2024-10-10T10:52:47.706" v="1117"/>
          <ac:spMkLst>
            <pc:docMk/>
            <pc:sldMk cId="3356774977" sldId="311"/>
            <ac:spMk id="2" creationId="{CC11FAAF-16AE-CACD-6ECB-FA87BFD5E6C2}"/>
          </ac:spMkLst>
        </pc:spChg>
        <pc:spChg chg="mod">
          <ac:chgData name="Kshamta Mathur (MPSTME)" userId="S::kshamta.m@nmims.edu::716caf99-5a5b-4d01-b514-ad5b3867c769" providerId="AD" clId="Web-{1547994F-898B-05B5-DCE3-B4B78C892B1B}" dt="2024-10-10T10:52:52.908" v="1118" actId="14100"/>
          <ac:spMkLst>
            <pc:docMk/>
            <pc:sldMk cId="3356774977" sldId="311"/>
            <ac:spMk id="3" creationId="{A74A059D-E3D7-5408-89E4-BB4A0F3EF2DD}"/>
          </ac:spMkLst>
        </pc:spChg>
        <pc:picChg chg="add mod">
          <ac:chgData name="Kshamta Mathur (MPSTME)" userId="S::kshamta.m@nmims.edu::716caf99-5a5b-4d01-b514-ad5b3867c769" providerId="AD" clId="Web-{1547994F-898B-05B5-DCE3-B4B78C892B1B}" dt="2024-10-10T10:52:54.564" v="1119" actId="1076"/>
          <ac:picMkLst>
            <pc:docMk/>
            <pc:sldMk cId="3356774977" sldId="311"/>
            <ac:picMk id="4" creationId="{992E1D3B-9D89-47F1-F13C-FCA83074D858}"/>
          </ac:picMkLst>
        </pc:picChg>
        <pc:picChg chg="add mod">
          <ac:chgData name="Kshamta Mathur (MPSTME)" userId="S::kshamta.m@nmims.edu::716caf99-5a5b-4d01-b514-ad5b3867c769" providerId="AD" clId="Web-{1547994F-898B-05B5-DCE3-B4B78C892B1B}" dt="2024-10-10T10:52:56.392" v="1120" actId="1076"/>
          <ac:picMkLst>
            <pc:docMk/>
            <pc:sldMk cId="3356774977" sldId="311"/>
            <ac:picMk id="5" creationId="{546DB86E-42FD-F220-96A6-1BBEC7BAE90E}"/>
          </ac:picMkLst>
        </pc:picChg>
      </pc:sldChg>
      <pc:sldChg chg="modSp new">
        <pc:chgData name="Kshamta Mathur (MPSTME)" userId="S::kshamta.m@nmims.edu::716caf99-5a5b-4d01-b514-ad5b3867c769" providerId="AD" clId="Web-{1547994F-898B-05B5-DCE3-B4B78C892B1B}" dt="2024-10-10T10:57:44.572" v="1131" actId="20577"/>
        <pc:sldMkLst>
          <pc:docMk/>
          <pc:sldMk cId="950147191" sldId="312"/>
        </pc:sldMkLst>
        <pc:spChg chg="mod">
          <ac:chgData name="Kshamta Mathur (MPSTME)" userId="S::kshamta.m@nmims.edu::716caf99-5a5b-4d01-b514-ad5b3867c769" providerId="AD" clId="Web-{1547994F-898B-05B5-DCE3-B4B78C892B1B}" dt="2024-10-10T10:57:44.572" v="1131" actId="20577"/>
          <ac:spMkLst>
            <pc:docMk/>
            <pc:sldMk cId="950147191" sldId="312"/>
            <ac:spMk id="3" creationId="{22598B23-A428-E090-2044-BA5F480DA84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07"/>
    </inkml:context>
    <inkml:brush xml:id="br0">
      <inkml:brushProperty name="width" value="0.1" units="cm"/>
      <inkml:brushProperty name="height" value="0.1" units="cm"/>
      <inkml:brushProperty name="color" value="#FFFFFF"/>
    </inkml:brush>
  </inkml:definitions>
  <inkml:trace contextRef="#ctx0" brushRef="#br0">23019 10452 16383 0 0,'0'4'0'0'0,"0"7"0"0"0,0 6 0 0 0,0 5 0 0 0,0 4 0 0 0,0 1 0 0 0,0 2 0 0 0,0 0 0 0 0,0 0 0 0 0,0 0 0 0 0,0-1 0 0 0,0 1 0 0 0,0-1 0 0 0,0 0 0 0 0,0 0 0 0 0,0-1 0 0 0,0 1 0 0 0,0 0 0 0 0,0 0 0 0 0,0 0 0 0 0,9-5 0 0 0,9-7 0 0 0,9-5 0 0 0,2-10 0 0 0,-6-9 0 0 0,-5-9 0 0 0,-7-5 0 0 0,-5-5 0 0 0,-3-1 0 0 0,-2-2 0 0 0,-2 0 0 0 0,0 1 0 0 0,0-1 0 0 0,-1 2 0 0 0,2-1 0 0 0,-1 1 0 0 0,1 0 0 0 0,0 1 0 0 0,0-1 0 0 0,0 0 0 0 0,5 5 0 0 0,1 11 0 0 0,5 7 0 0 0,5 10 0 0 0,4 4 0 0 0,-1 9 0 0 0,2 7 0 0 0,-4 4 0 0 0,0 2 0 0 0,-2 0 0 0 0,-4-1 0 0 0,-4 0 0 0 0,-3 0 0 0 0,2-2 0 0 0,1 1 0 0 0,3-1 0 0 0,0-1 0 0 0,4-4 0 0 0,3-1 0 0 0,4-5 0 0 0,3-5 0 0 0,-2-10 0 0 0,-5-9 0 0 0,-6-9 0 0 0,-4-6 0 0 0,-4-4 0 0 0,-2-2 0 0 0,3 3 0 0 0,2 2 0 0 0,-1-6 0 0 0,-1-1 0 0 0,-2-7 0 0 0,0 0 0 0 0,-1-4 0 0 0,-1 0 0 0 0,0 3 0 0 0,0 2 0 0 0,0 4 0 0 0,4-3 0 0 0,2 4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6"/>
    </inkml:context>
    <inkml:brush xml:id="br0">
      <inkml:brushProperty name="width" value="0.1" units="cm"/>
      <inkml:brushProperty name="height" value="0.1" units="cm"/>
      <inkml:brushProperty name="color" value="#FFFFFF"/>
    </inkml:brush>
  </inkml:definitions>
  <inkml:trace contextRef="#ctx0" brushRef="#br0">3360 16563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7"/>
    </inkml:context>
    <inkml:brush xml:id="br0">
      <inkml:brushProperty name="width" value="0.1" units="cm"/>
      <inkml:brushProperty name="height" value="0.1" units="cm"/>
      <inkml:brushProperty name="color" value="#FFFFFF"/>
    </inkml:brush>
  </inkml:definitions>
  <inkml:trace contextRef="#ctx0" brushRef="#br0">3360 16563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8"/>
    </inkml:context>
    <inkml:brush xml:id="br0">
      <inkml:brushProperty name="width" value="0.1" units="cm"/>
      <inkml:brushProperty name="height" value="0.1" units="cm"/>
      <inkml:brushProperty name="color" value="#FFFFFF"/>
    </inkml:brush>
  </inkml:definitions>
  <inkml:trace contextRef="#ctx0" brushRef="#br0">4974 15769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9"/>
    </inkml:context>
    <inkml:brush xml:id="br0">
      <inkml:brushProperty name="width" value="0.1" units="cm"/>
      <inkml:brushProperty name="height" value="0.1" units="cm"/>
      <inkml:brushProperty name="color" value="#FFFFFF"/>
    </inkml:brush>
  </inkml:definitions>
  <inkml:trace contextRef="#ctx0" brushRef="#br0">4974 15769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0"/>
    </inkml:context>
    <inkml:brush xml:id="br0">
      <inkml:brushProperty name="width" value="0.1" units="cm"/>
      <inkml:brushProperty name="height" value="0.1" units="cm"/>
      <inkml:brushProperty name="color" value="#FFFFFF"/>
    </inkml:brush>
  </inkml:definitions>
  <inkml:trace contextRef="#ctx0" brushRef="#br0">4974 15769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1"/>
    </inkml:context>
    <inkml:brush xml:id="br0">
      <inkml:brushProperty name="width" value="0.1" units="cm"/>
      <inkml:brushProperty name="height" value="0.1" units="cm"/>
      <inkml:brushProperty name="color" value="#FFFFFF"/>
    </inkml:brush>
  </inkml:definitions>
  <inkml:trace contextRef="#ctx0" brushRef="#br0">11483 15108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2"/>
    </inkml:context>
    <inkml:brush xml:id="br0">
      <inkml:brushProperty name="width" value="0.1" units="cm"/>
      <inkml:brushProperty name="height" value="0.1" units="cm"/>
      <inkml:brushProperty name="color" value="#FFFFFF"/>
    </inkml:brush>
  </inkml:definitions>
  <inkml:trace contextRef="#ctx0" brushRef="#br0">9790 15266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3"/>
    </inkml:context>
    <inkml:brush xml:id="br0">
      <inkml:brushProperty name="width" value="0.1" units="cm"/>
      <inkml:brushProperty name="height" value="0.1" units="cm"/>
      <inkml:brushProperty name="color" value="#FFFFFF"/>
    </inkml:brush>
  </inkml:definitions>
  <inkml:trace contextRef="#ctx0" brushRef="#br0">26564 20082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4"/>
    </inkml:context>
    <inkml:brush xml:id="br0">
      <inkml:brushProperty name="width" value="0.1" units="cm"/>
      <inkml:brushProperty name="height" value="0.1" units="cm"/>
      <inkml:brushProperty name="color" value="#FFFFFF"/>
    </inkml:brush>
  </inkml:definitions>
  <inkml:trace contextRef="#ctx0" brushRef="#br0">21167 12435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5"/>
    </inkml:context>
    <inkml:brush xml:id="br0">
      <inkml:brushProperty name="width" value="0.1" units="cm"/>
      <inkml:brushProperty name="height" value="0.1" units="cm"/>
      <inkml:brushProperty name="color" value="#FFFFFF"/>
    </inkml:brush>
  </inkml:definitions>
  <inkml:trace contextRef="#ctx0" brushRef="#br0">9869 14817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08"/>
    </inkml:context>
    <inkml:brush xml:id="br0">
      <inkml:brushProperty name="width" value="0.1" units="cm"/>
      <inkml:brushProperty name="height" value="0.1" units="cm"/>
      <inkml:brushProperty name="color" value="#FFFFFF"/>
    </inkml:brush>
  </inkml:definitions>
  <inkml:trace contextRef="#ctx0" brushRef="#br0">26167 11218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6"/>
    </inkml:context>
    <inkml:brush xml:id="br0">
      <inkml:brushProperty name="width" value="0.1" units="cm"/>
      <inkml:brushProperty name="height" value="0.1" units="cm"/>
      <inkml:brushProperty name="color" value="#FFFFFF"/>
    </inkml:brush>
  </inkml:definitions>
  <inkml:trace contextRef="#ctx0" brushRef="#br0">9181 6959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7"/>
    </inkml:context>
    <inkml:brush xml:id="br0">
      <inkml:brushProperty name="width" value="0.1" units="cm"/>
      <inkml:brushProperty name="height" value="0.1" units="cm"/>
      <inkml:brushProperty name="color" value="#FFFFFF"/>
    </inkml:brush>
  </inkml:definitions>
  <inkml:trace contextRef="#ctx0" brushRef="#br0">6588 7541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8"/>
    </inkml:context>
    <inkml:brush xml:id="br0">
      <inkml:brushProperty name="width" value="0.1" units="cm"/>
      <inkml:brushProperty name="height" value="0.1" units="cm"/>
      <inkml:brushProperty name="color" value="#FFFFFF"/>
    </inkml:brush>
  </inkml:definitions>
  <inkml:trace contextRef="#ctx0" brushRef="#br0">18944 9737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29"/>
    </inkml:context>
    <inkml:brush xml:id="br0">
      <inkml:brushProperty name="width" value="0.1" units="cm"/>
      <inkml:brushProperty name="height" value="0.1" units="cm"/>
      <inkml:brushProperty name="color" value="#FFFFFF"/>
    </inkml:brush>
  </inkml:definitions>
  <inkml:trace contextRef="#ctx0" brushRef="#br0">20876 10081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30"/>
    </inkml:context>
    <inkml:brush xml:id="br0">
      <inkml:brushProperty name="width" value="0.1" units="cm"/>
      <inkml:brushProperty name="height" value="0.1" units="cm"/>
    </inkml:brush>
  </inkml:definitions>
  <inkml:trace contextRef="#ctx0" brushRef="#br0">2223 1693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09"/>
    </inkml:context>
    <inkml:brush xml:id="br0">
      <inkml:brushProperty name="width" value="0.1" units="cm"/>
      <inkml:brushProperty name="height" value="0.1" units="cm"/>
      <inkml:brushProperty name="color" value="#FFFFFF"/>
    </inkml:brush>
  </inkml:definitions>
  <inkml:trace contextRef="#ctx0" brushRef="#br0">25665 11377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0"/>
    </inkml:context>
    <inkml:brush xml:id="br0">
      <inkml:brushProperty name="width" value="0.1" units="cm"/>
      <inkml:brushProperty name="height" value="0.1" units="cm"/>
      <inkml:brushProperty name="color" value="#FFFFFF"/>
    </inkml:brush>
  </inkml:definitions>
  <inkml:trace contextRef="#ctx0" brushRef="#br0">10110 14500 16383 0 0,'-5'0'0'0'0,"-6"-5"0"0"0,-6-1 0 0 0,0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1"/>
    </inkml:context>
    <inkml:brush xml:id="br0">
      <inkml:brushProperty name="width" value="0.1" units="cm"/>
      <inkml:brushProperty name="height" value="0.1" units="cm"/>
      <inkml:brushProperty name="color" value="#FFFFFF"/>
    </inkml:brush>
  </inkml:definitions>
  <inkml:trace contextRef="#ctx0" brushRef="#br0">4789 14340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2"/>
    </inkml:context>
    <inkml:brush xml:id="br0">
      <inkml:brushProperty name="width" value="0.1" units="cm"/>
      <inkml:brushProperty name="height" value="0.1" units="cm"/>
      <inkml:brushProperty name="color" value="#FFFFFF"/>
    </inkml:brush>
  </inkml:definitions>
  <inkml:trace contextRef="#ctx0" brushRef="#br0">4789 14340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3"/>
    </inkml:context>
    <inkml:brush xml:id="br0">
      <inkml:brushProperty name="width" value="0.1" units="cm"/>
      <inkml:brushProperty name="height" value="0.1" units="cm"/>
      <inkml:brushProperty name="color" value="#FFFFFF"/>
    </inkml:brush>
  </inkml:definitions>
  <inkml:trace contextRef="#ctx0" brushRef="#br0">13732 3704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4"/>
    </inkml:context>
    <inkml:brush xml:id="br0">
      <inkml:brushProperty name="width" value="0.1" units="cm"/>
      <inkml:brushProperty name="height" value="0.1" units="cm"/>
      <inkml:brushProperty name="color" value="#FFFFFF"/>
    </inkml:brush>
  </inkml:definitions>
  <inkml:trace contextRef="#ctx0" brushRef="#br0">12462 3810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0T17:51:07.815"/>
    </inkml:context>
    <inkml:brush xml:id="br0">
      <inkml:brushProperty name="width" value="0.1" units="cm"/>
      <inkml:brushProperty name="height" value="0.1" units="cm"/>
      <inkml:brushProperty name="color" value="#FFFFFF"/>
    </inkml:brush>
  </inkml:definitions>
  <inkml:trace contextRef="#ctx0" brushRef="#br0">12303 4101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A651AFF-A3DE-4E3E-AA15-4E10CA5E2EEE}"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2727129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651AFF-A3DE-4E3E-AA15-4E10CA5E2EEE}"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7579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651AFF-A3DE-4E3E-AA15-4E10CA5E2EEE}"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239699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651AFF-A3DE-4E3E-AA15-4E10CA5E2EEE}"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79882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651AFF-A3DE-4E3E-AA15-4E10CA5E2EEE}" type="datetimeFigureOut">
              <a:rPr lang="en-IN" smtClean="0"/>
              <a:t>10-10-2024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215477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A651AFF-A3DE-4E3E-AA15-4E10CA5E2EEE}"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115560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A651AFF-A3DE-4E3E-AA15-4E10CA5E2EEE}" type="datetimeFigureOut">
              <a:rPr lang="en-IN" smtClean="0"/>
              <a:t>10-10-2024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152802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A651AFF-A3DE-4E3E-AA15-4E10CA5E2EEE}" type="datetimeFigureOut">
              <a:rPr lang="en-IN" smtClean="0"/>
              <a:t>10-10-2024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3327789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651AFF-A3DE-4E3E-AA15-4E10CA5E2EEE}" type="datetimeFigureOut">
              <a:rPr lang="en-IN" smtClean="0"/>
              <a:t>10-10-2024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41438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651AFF-A3DE-4E3E-AA15-4E10CA5E2EEE}"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339861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651AFF-A3DE-4E3E-AA15-4E10CA5E2EEE}" type="datetimeFigureOut">
              <a:rPr lang="en-IN" smtClean="0"/>
              <a:t>10-10-2024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7BACEF-6D72-4E00-87CF-36AD143CC471}" type="slidenum">
              <a:rPr lang="en-IN" smtClean="0"/>
              <a:t>‹#›</a:t>
            </a:fld>
            <a:endParaRPr lang="en-IN"/>
          </a:p>
        </p:txBody>
      </p:sp>
    </p:spTree>
    <p:extLst>
      <p:ext uri="{BB962C8B-B14F-4D97-AF65-F5344CB8AC3E}">
        <p14:creationId xmlns:p14="http://schemas.microsoft.com/office/powerpoint/2010/main" val="194935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51AFF-A3DE-4E3E-AA15-4E10CA5E2EEE}" type="datetimeFigureOut">
              <a:rPr lang="en-IN" smtClean="0"/>
              <a:t>10-10-2024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BACEF-6D72-4E00-87CF-36AD143CC471}" type="slidenum">
              <a:rPr lang="en-IN" smtClean="0"/>
              <a:t>‹#›</a:t>
            </a:fld>
            <a:endParaRPr lang="en-IN"/>
          </a:p>
        </p:txBody>
      </p:sp>
    </p:spTree>
    <p:extLst>
      <p:ext uri="{BB962C8B-B14F-4D97-AF65-F5344CB8AC3E}">
        <p14:creationId xmlns:p14="http://schemas.microsoft.com/office/powerpoint/2010/main" val="1669858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desmos.com/calculato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hyperlink" Target="https://medium.com/@sumbatilinda/deep-learning-part-2-loss-function-and-gradient-function-2f64c566a1d6"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7.xml"/><Relationship Id="rId18" Type="http://schemas.openxmlformats.org/officeDocument/2006/relationships/customXml" Target="../ink/ink12.xml"/><Relationship Id="rId3" Type="http://schemas.openxmlformats.org/officeDocument/2006/relationships/image" Target="../media/image73.png"/><Relationship Id="rId21" Type="http://schemas.openxmlformats.org/officeDocument/2006/relationships/customXml" Target="../ink/ink15.xml"/><Relationship Id="rId7" Type="http://schemas.openxmlformats.org/officeDocument/2006/relationships/image" Target="../media/image75.png"/><Relationship Id="rId12" Type="http://schemas.openxmlformats.org/officeDocument/2006/relationships/customXml" Target="../ink/ink6.xml"/><Relationship Id="rId17" Type="http://schemas.openxmlformats.org/officeDocument/2006/relationships/customXml" Target="../ink/ink11.xml"/><Relationship Id="rId25" Type="http://schemas.openxmlformats.org/officeDocument/2006/relationships/customXml" Target="../ink/ink19.xml"/><Relationship Id="rId2" Type="http://schemas.openxmlformats.org/officeDocument/2006/relationships/image" Target="../media/image70.png"/><Relationship Id="rId16" Type="http://schemas.openxmlformats.org/officeDocument/2006/relationships/customXml" Target="../ink/ink10.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24" Type="http://schemas.openxmlformats.org/officeDocument/2006/relationships/customXml" Target="../ink/ink18.xml"/><Relationship Id="rId5" Type="http://schemas.openxmlformats.org/officeDocument/2006/relationships/image" Target="../media/image74.png"/><Relationship Id="rId15" Type="http://schemas.openxmlformats.org/officeDocument/2006/relationships/customXml" Target="../ink/ink9.xml"/><Relationship Id="rId23" Type="http://schemas.openxmlformats.org/officeDocument/2006/relationships/customXml" Target="../ink/ink17.xml"/><Relationship Id="rId10" Type="http://schemas.openxmlformats.org/officeDocument/2006/relationships/image" Target="../media/image76.png"/><Relationship Id="rId19" Type="http://schemas.openxmlformats.org/officeDocument/2006/relationships/customXml" Target="../ink/ink13.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6.xml"/></Relationships>
</file>

<file path=ppt/slides/_rels/slide54.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customXml" Target="../ink/ink20.xml"/><Relationship Id="rId7" Type="http://schemas.openxmlformats.org/officeDocument/2006/relationships/customXml" Target="../ink/ink23.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ustomXml" Target="../ink/ink22.xml"/><Relationship Id="rId11" Type="http://schemas.openxmlformats.org/officeDocument/2006/relationships/image" Target="../media/image80.png"/><Relationship Id="rId5" Type="http://schemas.openxmlformats.org/officeDocument/2006/relationships/customXml" Target="../ink/ink21.xml"/><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scikit-learn.org/1.5/modules/generated/sklearn.linear_model.LogisticRegressio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Logistic Regression</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92736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5462"/>
            <a:ext cx="10515600" cy="5561501"/>
          </a:xfrm>
        </p:spPr>
        <p:txBody>
          <a:bodyPr>
            <a:normAutofit fontScale="92500" lnSpcReduction="20000"/>
          </a:bodyPr>
          <a:lstStyle/>
          <a:p>
            <a:r>
              <a:rPr lang="en-US" dirty="0"/>
              <a:t>Then, we pick a random point and check if the point lies on the correct side of the line or not.</a:t>
            </a:r>
          </a:p>
          <a:p>
            <a:r>
              <a:rPr lang="en-US" dirty="0"/>
              <a:t>There are two scenarios to consider after we pick a point:</a:t>
            </a:r>
          </a:p>
          <a:p>
            <a:pPr marL="0" indent="0">
              <a:buNone/>
            </a:pPr>
            <a:r>
              <a:rPr lang="en-US" dirty="0"/>
              <a:t>If a point is </a:t>
            </a:r>
            <a:r>
              <a:rPr lang="en-US" b="1" dirty="0"/>
              <a:t>correctly classified</a:t>
            </a:r>
            <a:r>
              <a:rPr lang="en-US" dirty="0"/>
              <a:t>, do nothing</a:t>
            </a:r>
          </a:p>
          <a:p>
            <a:pPr marL="0" indent="0">
              <a:buNone/>
            </a:pPr>
            <a:r>
              <a:rPr lang="en-US" dirty="0"/>
              <a:t>If a point is </a:t>
            </a:r>
            <a:r>
              <a:rPr lang="en-US" b="1" dirty="0"/>
              <a:t>incorrectly classified</a:t>
            </a:r>
            <a:r>
              <a:rPr lang="en-US" dirty="0"/>
              <a:t>, adjust the line in such a way that it is classified.</a:t>
            </a:r>
          </a:p>
          <a:p>
            <a:r>
              <a:rPr lang="en-US" dirty="0"/>
              <a:t>Thus, when we pick a point yellow circled in the figure given below, we see that it is correctly classified and we do nothing.</a:t>
            </a:r>
          </a:p>
          <a:p>
            <a:endParaRPr lang="en-US" dirty="0"/>
          </a:p>
          <a:p>
            <a:r>
              <a:rPr lang="en-US" dirty="0"/>
              <a:t>However, when we pick the pink circled point we do some transformations on the line because it is on the wrong side of the line</a:t>
            </a:r>
            <a:br>
              <a:rPr lang="en-US" dirty="0"/>
            </a:br>
            <a:endParaRPr lang="en-US" dirty="0"/>
          </a:p>
          <a:p>
            <a:r>
              <a:rPr lang="en-US" dirty="0"/>
              <a:t>The above procedure is repeated multiple times in a loop to get the desired line.</a:t>
            </a:r>
          </a:p>
          <a:p>
            <a:r>
              <a:rPr lang="en-US" dirty="0"/>
              <a:t>As per current example, blue points should be on the left of the line and green must be on the right side of the line.</a:t>
            </a:r>
          </a:p>
          <a:p>
            <a:endParaRPr lang="en-US" dirty="0"/>
          </a:p>
        </p:txBody>
      </p:sp>
    </p:spTree>
    <p:extLst>
      <p:ext uri="{BB962C8B-B14F-4D97-AF65-F5344CB8AC3E}">
        <p14:creationId xmlns:p14="http://schemas.microsoft.com/office/powerpoint/2010/main" val="290975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5654"/>
            <a:ext cx="10515600" cy="5781309"/>
          </a:xfrm>
        </p:spPr>
        <p:txBody>
          <a:bodyPr/>
          <a:lstStyle/>
          <a:p>
            <a:r>
              <a:rPr lang="en-US" dirty="0"/>
              <a:t>After applying transformations, the point is correctly classified as shown below:</a:t>
            </a:r>
          </a:p>
          <a:p>
            <a:endParaRPr lang="en-US" dirty="0"/>
          </a:p>
          <a:p>
            <a:endParaRPr lang="en-US" dirty="0"/>
          </a:p>
          <a:p>
            <a:endParaRPr lang="en-US" dirty="0"/>
          </a:p>
          <a:p>
            <a:endParaRPr lang="en-US" dirty="0"/>
          </a:p>
          <a:p>
            <a:r>
              <a:rPr lang="en-US" dirty="0"/>
              <a:t>This process will go on until convergence (that means there is no </a:t>
            </a:r>
            <a:r>
              <a:rPr lang="en-US" dirty="0" err="1"/>
              <a:t>mis</a:t>
            </a:r>
            <a:r>
              <a:rPr lang="en-US" dirty="0"/>
              <a:t> classification)</a:t>
            </a:r>
            <a:endParaRPr lang="en-IN" dirty="0"/>
          </a:p>
        </p:txBody>
      </p:sp>
      <p:pic>
        <p:nvPicPr>
          <p:cNvPr id="4" name="Picture 3"/>
          <p:cNvPicPr>
            <a:picLocks noChangeAspect="1"/>
          </p:cNvPicPr>
          <p:nvPr/>
        </p:nvPicPr>
        <p:blipFill>
          <a:blip r:embed="rId2"/>
          <a:stretch>
            <a:fillRect/>
          </a:stretch>
        </p:blipFill>
        <p:spPr>
          <a:xfrm>
            <a:off x="3481752" y="1082919"/>
            <a:ext cx="3176221" cy="1934841"/>
          </a:xfrm>
          <a:prstGeom prst="rect">
            <a:avLst/>
          </a:prstGeom>
        </p:spPr>
      </p:pic>
    </p:spTree>
    <p:extLst>
      <p:ext uri="{BB962C8B-B14F-4D97-AF65-F5344CB8AC3E}">
        <p14:creationId xmlns:p14="http://schemas.microsoft.com/office/powerpoint/2010/main" val="72064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label region +</a:t>
            </a:r>
            <a:r>
              <a:rPr lang="en-IN" dirty="0" err="1"/>
              <a:t>ve</a:t>
            </a:r>
            <a:r>
              <a:rPr lang="en-IN" dirty="0"/>
              <a:t> or -</a:t>
            </a:r>
            <a:r>
              <a:rPr lang="en-IN" dirty="0" err="1"/>
              <a:t>ve</a:t>
            </a:r>
            <a:endParaRPr lang="en-IN" dirty="0"/>
          </a:p>
        </p:txBody>
      </p:sp>
      <p:sp>
        <p:nvSpPr>
          <p:cNvPr id="3" name="Content Placeholder 2"/>
          <p:cNvSpPr>
            <a:spLocks noGrp="1"/>
          </p:cNvSpPr>
          <p:nvPr>
            <p:ph idx="1"/>
          </p:nvPr>
        </p:nvSpPr>
        <p:spPr/>
        <p:txBody>
          <a:bodyPr/>
          <a:lstStyle/>
          <a:p>
            <a:r>
              <a:rPr lang="en-IN" dirty="0">
                <a:hlinkClick r:id="rId2"/>
              </a:rPr>
              <a:t>https://www.desmos.com/calculator</a:t>
            </a:r>
            <a:endParaRPr lang="en-IN" dirty="0"/>
          </a:p>
          <a:p>
            <a:endParaRPr lang="en-IN" dirty="0"/>
          </a:p>
          <a:p>
            <a:endParaRPr lang="en-IN" dirty="0"/>
          </a:p>
        </p:txBody>
      </p:sp>
      <p:pic>
        <p:nvPicPr>
          <p:cNvPr id="4" name="Picture 3"/>
          <p:cNvPicPr>
            <a:picLocks noChangeAspect="1"/>
          </p:cNvPicPr>
          <p:nvPr/>
        </p:nvPicPr>
        <p:blipFill>
          <a:blip r:embed="rId3"/>
          <a:stretch>
            <a:fillRect/>
          </a:stretch>
        </p:blipFill>
        <p:spPr>
          <a:xfrm>
            <a:off x="700087" y="2277207"/>
            <a:ext cx="7820025" cy="3899755"/>
          </a:xfrm>
          <a:prstGeom prst="rect">
            <a:avLst/>
          </a:prstGeom>
        </p:spPr>
      </p:pic>
    </p:spTree>
    <p:extLst>
      <p:ext uri="{BB962C8B-B14F-4D97-AF65-F5344CB8AC3E}">
        <p14:creationId xmlns:p14="http://schemas.microsoft.com/office/powerpoint/2010/main" val="422042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transformations are happening</a:t>
            </a:r>
          </a:p>
        </p:txBody>
      </p:sp>
      <p:pic>
        <p:nvPicPr>
          <p:cNvPr id="4" name="Content Placeholder 3"/>
          <p:cNvPicPr>
            <a:picLocks noGrp="1" noChangeAspect="1"/>
          </p:cNvPicPr>
          <p:nvPr>
            <p:ph idx="1"/>
          </p:nvPr>
        </p:nvPicPr>
        <p:blipFill>
          <a:blip r:embed="rId2"/>
          <a:stretch>
            <a:fillRect/>
          </a:stretch>
        </p:blipFill>
        <p:spPr>
          <a:xfrm>
            <a:off x="1079621" y="1464652"/>
            <a:ext cx="5724525" cy="1638300"/>
          </a:xfrm>
          <a:prstGeom prst="rect">
            <a:avLst/>
          </a:prstGeom>
        </p:spPr>
      </p:pic>
      <p:pic>
        <p:nvPicPr>
          <p:cNvPr id="5" name="Picture 4"/>
          <p:cNvPicPr>
            <a:picLocks noChangeAspect="1"/>
          </p:cNvPicPr>
          <p:nvPr/>
        </p:nvPicPr>
        <p:blipFill>
          <a:blip r:embed="rId3"/>
          <a:stretch>
            <a:fillRect/>
          </a:stretch>
        </p:blipFill>
        <p:spPr>
          <a:xfrm>
            <a:off x="838200" y="3102952"/>
            <a:ext cx="8048625" cy="3286125"/>
          </a:xfrm>
          <a:prstGeom prst="rect">
            <a:avLst/>
          </a:prstGeom>
        </p:spPr>
      </p:pic>
    </p:spTree>
    <p:extLst>
      <p:ext uri="{BB962C8B-B14F-4D97-AF65-F5344CB8AC3E}">
        <p14:creationId xmlns:p14="http://schemas.microsoft.com/office/powerpoint/2010/main" val="94595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8661" y="709002"/>
            <a:ext cx="5296677" cy="5070108"/>
          </a:xfrm>
          <a:prstGeom prst="rect">
            <a:avLst/>
          </a:prstGeom>
        </p:spPr>
      </p:pic>
      <p:pic>
        <p:nvPicPr>
          <p:cNvPr id="5" name="Picture 4"/>
          <p:cNvPicPr>
            <a:picLocks noChangeAspect="1"/>
          </p:cNvPicPr>
          <p:nvPr/>
        </p:nvPicPr>
        <p:blipFill>
          <a:blip r:embed="rId3"/>
          <a:stretch>
            <a:fillRect/>
          </a:stretch>
        </p:blipFill>
        <p:spPr>
          <a:xfrm>
            <a:off x="6031522" y="797535"/>
            <a:ext cx="6013939" cy="4981575"/>
          </a:xfrm>
          <a:prstGeom prst="rect">
            <a:avLst/>
          </a:prstGeom>
        </p:spPr>
      </p:pic>
    </p:spTree>
    <p:extLst>
      <p:ext uri="{BB962C8B-B14F-4D97-AF65-F5344CB8AC3E}">
        <p14:creationId xmlns:p14="http://schemas.microsoft.com/office/powerpoint/2010/main" val="1811262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1013"/>
          </a:xfrm>
        </p:spPr>
        <p:txBody>
          <a:bodyPr>
            <a:normAutofit fontScale="90000"/>
          </a:bodyPr>
          <a:lstStyle/>
          <a:p>
            <a:r>
              <a:rPr lang="en-IN" dirty="0"/>
              <a:t>Transformations</a:t>
            </a:r>
          </a:p>
        </p:txBody>
      </p:sp>
      <p:sp>
        <p:nvSpPr>
          <p:cNvPr id="3" name="Content Placeholder 2"/>
          <p:cNvSpPr>
            <a:spLocks noGrp="1"/>
          </p:cNvSpPr>
          <p:nvPr>
            <p:ph idx="1"/>
          </p:nvPr>
        </p:nvSpPr>
        <p:spPr>
          <a:xfrm>
            <a:off x="838200" y="1019908"/>
            <a:ext cx="10515600" cy="5157055"/>
          </a:xfrm>
        </p:spPr>
        <p:txBody>
          <a:bodyPr/>
          <a:lstStyle/>
          <a:p>
            <a:r>
              <a:rPr lang="en-IN" dirty="0"/>
              <a:t>Here in 2 points no change is required as</a:t>
            </a:r>
          </a:p>
          <a:p>
            <a:pPr marL="0" indent="0">
              <a:buNone/>
            </a:pPr>
            <a:r>
              <a:rPr lang="en-IN" dirty="0"/>
              <a:t>they are placed correctly but for other 2 </a:t>
            </a:r>
          </a:p>
          <a:p>
            <a:pPr marL="0" indent="0">
              <a:buNone/>
            </a:pPr>
            <a:r>
              <a:rPr lang="en-IN" dirty="0"/>
              <a:t>points we have to make changes.</a:t>
            </a:r>
          </a:p>
          <a:p>
            <a:pPr marL="0" indent="0">
              <a:buNone/>
            </a:pPr>
            <a:endParaRPr lang="en-IN" dirty="0"/>
          </a:p>
        </p:txBody>
      </p:sp>
      <p:pic>
        <p:nvPicPr>
          <p:cNvPr id="5" name="Picture 4"/>
          <p:cNvPicPr>
            <a:picLocks noChangeAspect="1"/>
          </p:cNvPicPr>
          <p:nvPr/>
        </p:nvPicPr>
        <p:blipFill>
          <a:blip r:embed="rId2"/>
          <a:stretch>
            <a:fillRect/>
          </a:stretch>
        </p:blipFill>
        <p:spPr>
          <a:xfrm>
            <a:off x="7323991" y="689097"/>
            <a:ext cx="4271597" cy="2845412"/>
          </a:xfrm>
          <a:prstGeom prst="rect">
            <a:avLst/>
          </a:prstGeom>
        </p:spPr>
      </p:pic>
    </p:spTree>
    <p:extLst>
      <p:ext uri="{BB962C8B-B14F-4D97-AF65-F5344CB8AC3E}">
        <p14:creationId xmlns:p14="http://schemas.microsoft.com/office/powerpoint/2010/main" val="79825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0578" y="798145"/>
            <a:ext cx="6179814" cy="4325205"/>
          </a:xfrm>
          <a:prstGeom prst="rect">
            <a:avLst/>
          </a:prstGeom>
        </p:spPr>
      </p:pic>
      <p:pic>
        <p:nvPicPr>
          <p:cNvPr id="5" name="Picture 4"/>
          <p:cNvPicPr>
            <a:picLocks noChangeAspect="1"/>
          </p:cNvPicPr>
          <p:nvPr/>
        </p:nvPicPr>
        <p:blipFill>
          <a:blip r:embed="rId3"/>
          <a:stretch>
            <a:fillRect/>
          </a:stretch>
        </p:blipFill>
        <p:spPr>
          <a:xfrm>
            <a:off x="1122485" y="5336293"/>
            <a:ext cx="5048250" cy="866775"/>
          </a:xfrm>
          <a:prstGeom prst="rect">
            <a:avLst/>
          </a:prstGeom>
        </p:spPr>
      </p:pic>
      <p:sp>
        <p:nvSpPr>
          <p:cNvPr id="6" name="Rectangle 5"/>
          <p:cNvSpPr/>
          <p:nvPr/>
        </p:nvSpPr>
        <p:spPr>
          <a:xfrm>
            <a:off x="1122485" y="151814"/>
            <a:ext cx="6096000" cy="646331"/>
          </a:xfrm>
          <a:prstGeom prst="rect">
            <a:avLst/>
          </a:prstGeom>
        </p:spPr>
        <p:txBody>
          <a:bodyPr>
            <a:spAutoFit/>
          </a:bodyPr>
          <a:lstStyle/>
          <a:p>
            <a:r>
              <a:rPr lang="en-US" dirty="0"/>
              <a:t>CASE 1: Point lies in the positive region but we want it in negative region</a:t>
            </a:r>
            <a:endParaRPr lang="en-IN" dirty="0"/>
          </a:p>
        </p:txBody>
      </p:sp>
      <p:pic>
        <p:nvPicPr>
          <p:cNvPr id="7" name="Picture 6"/>
          <p:cNvPicPr>
            <a:picLocks noChangeAspect="1"/>
          </p:cNvPicPr>
          <p:nvPr/>
        </p:nvPicPr>
        <p:blipFill>
          <a:blip r:embed="rId4"/>
          <a:stretch>
            <a:fillRect/>
          </a:stretch>
        </p:blipFill>
        <p:spPr>
          <a:xfrm>
            <a:off x="8282355" y="0"/>
            <a:ext cx="3334482" cy="3400425"/>
          </a:xfrm>
          <a:prstGeom prst="rect">
            <a:avLst/>
          </a:prstGeom>
        </p:spPr>
      </p:pic>
      <p:pic>
        <p:nvPicPr>
          <p:cNvPr id="8" name="Picture 7"/>
          <p:cNvPicPr>
            <a:picLocks noChangeAspect="1"/>
          </p:cNvPicPr>
          <p:nvPr/>
        </p:nvPicPr>
        <p:blipFill>
          <a:blip r:embed="rId5"/>
          <a:stretch>
            <a:fillRect/>
          </a:stretch>
        </p:blipFill>
        <p:spPr>
          <a:xfrm>
            <a:off x="8282355" y="3534508"/>
            <a:ext cx="3487247" cy="2668560"/>
          </a:xfrm>
          <a:prstGeom prst="rect">
            <a:avLst/>
          </a:prstGeom>
        </p:spPr>
      </p:pic>
    </p:spTree>
    <p:extLst>
      <p:ext uri="{BB962C8B-B14F-4D97-AF65-F5344CB8AC3E}">
        <p14:creationId xmlns:p14="http://schemas.microsoft.com/office/powerpoint/2010/main" val="78438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32752"/>
          </a:xfrm>
        </p:spPr>
        <p:txBody>
          <a:bodyPr>
            <a:noAutofit/>
          </a:bodyPr>
          <a:lstStyle/>
          <a:p>
            <a:r>
              <a:rPr lang="en-US" sz="2800" dirty="0">
                <a:latin typeface="Times New Roman" panose="02020603050405020304" pitchFamily="18" charset="0"/>
                <a:cs typeface="Times New Roman" panose="02020603050405020304" pitchFamily="18" charset="0"/>
              </a:rPr>
              <a:t>CASE 2: Point lies in negative region and we want it in positive region.</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71096" y="597878"/>
            <a:ext cx="6191250" cy="5153025"/>
          </a:xfrm>
          <a:prstGeom prst="rect">
            <a:avLst/>
          </a:prstGeom>
        </p:spPr>
      </p:pic>
      <p:pic>
        <p:nvPicPr>
          <p:cNvPr id="5" name="Picture 4"/>
          <p:cNvPicPr>
            <a:picLocks noChangeAspect="1"/>
          </p:cNvPicPr>
          <p:nvPr/>
        </p:nvPicPr>
        <p:blipFill>
          <a:blip r:embed="rId3"/>
          <a:stretch>
            <a:fillRect/>
          </a:stretch>
        </p:blipFill>
        <p:spPr>
          <a:xfrm>
            <a:off x="6910754" y="481502"/>
            <a:ext cx="4304201" cy="2806821"/>
          </a:xfrm>
          <a:prstGeom prst="rect">
            <a:avLst/>
          </a:prstGeom>
        </p:spPr>
      </p:pic>
      <p:pic>
        <p:nvPicPr>
          <p:cNvPr id="6" name="Picture 5"/>
          <p:cNvPicPr>
            <a:picLocks noChangeAspect="1"/>
          </p:cNvPicPr>
          <p:nvPr/>
        </p:nvPicPr>
        <p:blipFill>
          <a:blip r:embed="rId4"/>
          <a:stretch>
            <a:fillRect/>
          </a:stretch>
        </p:blipFill>
        <p:spPr>
          <a:xfrm>
            <a:off x="6910754" y="3174390"/>
            <a:ext cx="4202723" cy="3467100"/>
          </a:xfrm>
          <a:prstGeom prst="rect">
            <a:avLst/>
          </a:prstGeom>
        </p:spPr>
      </p:pic>
    </p:spTree>
    <p:extLst>
      <p:ext uri="{BB962C8B-B14F-4D97-AF65-F5344CB8AC3E}">
        <p14:creationId xmlns:p14="http://schemas.microsoft.com/office/powerpoint/2010/main" val="300250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3092"/>
            <a:ext cx="10515600" cy="6053871"/>
          </a:xfrm>
        </p:spPr>
        <p:txBody>
          <a:bodyPr>
            <a:normAutofit fontScale="85000" lnSpcReduction="20000"/>
          </a:bodyPr>
          <a:lstStyle/>
          <a:p>
            <a:r>
              <a:rPr lang="en-US" dirty="0"/>
              <a:t>In short, we add/subtract the coordinates of the data point from the coefficients of the equation. This will make sure the chosen point is in the correct region</a:t>
            </a:r>
            <a:r>
              <a:rPr lang="en-US" dirty="0">
                <a:solidFill>
                  <a:srgbClr val="FF0000"/>
                </a:solidFill>
              </a:rPr>
              <a:t>. However, we do not directly subtract the coordinates from coefficients because it causes the line to change drastically. </a:t>
            </a:r>
            <a:r>
              <a:rPr lang="en-US" dirty="0"/>
              <a:t>Thus, to make the changes slow we first multiply coordinated by the learning rate and then add or subtract it according to the situation.</a:t>
            </a:r>
          </a:p>
          <a:p>
            <a:pPr marL="0" indent="0">
              <a:buNone/>
            </a:pPr>
            <a:r>
              <a:rPr lang="en-US" dirty="0"/>
              <a:t>   In a nutshell, the process works like this,</a:t>
            </a:r>
          </a:p>
          <a:p>
            <a:r>
              <a:rPr lang="en-US" dirty="0"/>
              <a:t>We choose a random data point and check if it is correctly classified</a:t>
            </a:r>
          </a:p>
          <a:p>
            <a:endParaRPr lang="en-US" dirty="0"/>
          </a:p>
          <a:p>
            <a:r>
              <a:rPr lang="en-US" dirty="0"/>
              <a:t>If it is correctly classified we do nothing</a:t>
            </a:r>
          </a:p>
          <a:p>
            <a:endParaRPr lang="en-US" dirty="0"/>
          </a:p>
          <a:p>
            <a:r>
              <a:rPr lang="en-US" dirty="0"/>
              <a:t>If it isn't correctly classified, we apply a transformation</a:t>
            </a:r>
          </a:p>
          <a:p>
            <a:endParaRPr lang="en-US" dirty="0"/>
          </a:p>
          <a:p>
            <a:r>
              <a:rPr lang="en-US" dirty="0"/>
              <a:t>We create a loop and repeat from step 1 for an appropriate number of epochs or until all the data points are picked and correctly classified.</a:t>
            </a:r>
          </a:p>
          <a:p>
            <a:endParaRPr lang="en-US" dirty="0"/>
          </a:p>
          <a:p>
            <a:r>
              <a:rPr lang="en-US" dirty="0"/>
              <a:t>Therefore,</a:t>
            </a:r>
            <a:endParaRPr lang="en-IN" dirty="0"/>
          </a:p>
        </p:txBody>
      </p:sp>
      <p:pic>
        <p:nvPicPr>
          <p:cNvPr id="4" name="Picture 3"/>
          <p:cNvPicPr>
            <a:picLocks noChangeAspect="1"/>
          </p:cNvPicPr>
          <p:nvPr/>
        </p:nvPicPr>
        <p:blipFill>
          <a:blip r:embed="rId2"/>
          <a:stretch>
            <a:fillRect/>
          </a:stretch>
        </p:blipFill>
        <p:spPr>
          <a:xfrm>
            <a:off x="3204063" y="5158154"/>
            <a:ext cx="6610350" cy="1447800"/>
          </a:xfrm>
          <a:prstGeom prst="rect">
            <a:avLst/>
          </a:prstGeom>
        </p:spPr>
      </p:pic>
    </p:spTree>
    <p:extLst>
      <p:ext uri="{BB962C8B-B14F-4D97-AF65-F5344CB8AC3E}">
        <p14:creationId xmlns:p14="http://schemas.microsoft.com/office/powerpoint/2010/main" val="552515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Algorithm</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709528" y="1218956"/>
            <a:ext cx="5515143" cy="4351338"/>
          </a:xfrm>
          <a:prstGeom prst="rect">
            <a:avLst/>
          </a:prstGeom>
        </p:spPr>
      </p:pic>
      <p:sp>
        <p:nvSpPr>
          <p:cNvPr id="5" name="TextBox 4"/>
          <p:cNvSpPr txBox="1"/>
          <p:nvPr/>
        </p:nvSpPr>
        <p:spPr>
          <a:xfrm>
            <a:off x="6567854" y="1424354"/>
            <a:ext cx="4501661" cy="1754326"/>
          </a:xfrm>
          <a:prstGeom prst="rect">
            <a:avLst/>
          </a:prstGeom>
          <a:noFill/>
        </p:spPr>
        <p:txBody>
          <a:bodyPr wrap="square" rtlCol="0">
            <a:spAutoFit/>
          </a:bodyPr>
          <a:lstStyle/>
          <a:p>
            <a:r>
              <a:rPr lang="en-IN" dirty="0"/>
              <a:t>Now since the model is ready, we have values of W1,W2and W0.</a:t>
            </a:r>
          </a:p>
          <a:p>
            <a:r>
              <a:rPr lang="en-IN" dirty="0"/>
              <a:t>When we substitute these values and if resultant value is greater than 0 that means loan will get approve.</a:t>
            </a:r>
          </a:p>
          <a:p>
            <a:r>
              <a:rPr lang="en-IN" dirty="0"/>
              <a:t>If less than 0 then loan will not get approve</a:t>
            </a:r>
          </a:p>
        </p:txBody>
      </p:sp>
    </p:spTree>
    <p:extLst>
      <p:ext uri="{BB962C8B-B14F-4D97-AF65-F5344CB8AC3E}">
        <p14:creationId xmlns:p14="http://schemas.microsoft.com/office/powerpoint/2010/main" val="343564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4638"/>
            <a:ext cx="10515600" cy="5992325"/>
          </a:xfrm>
        </p:spPr>
        <p:txBody>
          <a:bodyPr/>
          <a:lstStyle/>
          <a:p>
            <a:pPr algn="just"/>
            <a:r>
              <a:rPr lang="en-US" b="1" dirty="0"/>
              <a:t>Logistic regression is a supervised machine learning algorithm that accomplishes binary classification tasks by predicting the probability of an outcome, event, or observation. The model delivers a binary or dichotomous outcome limited to two possible outcomes: yes/no, 0/1, or true/false.</a:t>
            </a:r>
          </a:p>
          <a:p>
            <a:pPr algn="just"/>
            <a:r>
              <a:rPr lang="en-US" dirty="0"/>
              <a:t>Logical regression analyzes the relationship between one or more independent variables and classifies data into discrete classes. It is extensively used in</a:t>
            </a:r>
            <a:r>
              <a:rPr lang="en-US" u="sng" dirty="0"/>
              <a:t> predictive modeling</a:t>
            </a:r>
            <a:r>
              <a:rPr lang="en-US" dirty="0"/>
              <a:t>, where the model estimates the mathematical probability of whether an instance belongs to a specific category or not.</a:t>
            </a:r>
          </a:p>
          <a:p>
            <a:pPr algn="just"/>
            <a:r>
              <a:rPr lang="en-US" dirty="0"/>
              <a:t>For example, 0 – represents a negative class; 1 – represents a positive class. Logistic regression is commonly used in binary classification problems where the outcome variable reveals either of the two categories (0 and 1).</a:t>
            </a:r>
            <a:endParaRPr lang="en-IN" dirty="0"/>
          </a:p>
        </p:txBody>
      </p:sp>
    </p:spTree>
    <p:extLst>
      <p:ext uri="{BB962C8B-B14F-4D97-AF65-F5344CB8AC3E}">
        <p14:creationId xmlns:p14="http://schemas.microsoft.com/office/powerpoint/2010/main" val="1897101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271587" y="1690688"/>
            <a:ext cx="7820025" cy="3800475"/>
          </a:xfrm>
          <a:prstGeom prst="rect">
            <a:avLst/>
          </a:prstGeom>
        </p:spPr>
      </p:pic>
    </p:spTree>
    <p:extLst>
      <p:ext uri="{BB962C8B-B14F-4D97-AF65-F5344CB8AC3E}">
        <p14:creationId xmlns:p14="http://schemas.microsoft.com/office/powerpoint/2010/main" val="110731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9382" y="638663"/>
            <a:ext cx="6982103" cy="4351338"/>
          </a:xfrm>
          <a:prstGeom prst="rect">
            <a:avLst/>
          </a:prstGeom>
        </p:spPr>
      </p:pic>
    </p:spTree>
    <p:extLst>
      <p:ext uri="{BB962C8B-B14F-4D97-AF65-F5344CB8AC3E}">
        <p14:creationId xmlns:p14="http://schemas.microsoft.com/office/powerpoint/2010/main" val="160691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669"/>
            <a:ext cx="10515600" cy="5570294"/>
          </a:xfrm>
        </p:spPr>
        <p:txBody>
          <a:bodyPr/>
          <a:lstStyle/>
          <a:p>
            <a:r>
              <a:rPr lang="en-US" dirty="0"/>
              <a:t>Therefore, to simplify further, we multiply the learning rate with (actual value - predicted value)</a:t>
            </a:r>
          </a:p>
          <a:p>
            <a:r>
              <a:rPr lang="en-US" dirty="0"/>
              <a:t>Thus, in new algorithm, we do not need to check anything using if condition, we simply replace them by the following one equation:</a:t>
            </a:r>
            <a:endParaRPr lang="en-IN" dirty="0"/>
          </a:p>
        </p:txBody>
      </p:sp>
      <p:pic>
        <p:nvPicPr>
          <p:cNvPr id="4" name="Picture 3"/>
          <p:cNvPicPr>
            <a:picLocks noChangeAspect="1"/>
          </p:cNvPicPr>
          <p:nvPr/>
        </p:nvPicPr>
        <p:blipFill>
          <a:blip r:embed="rId2"/>
          <a:stretch>
            <a:fillRect/>
          </a:stretch>
        </p:blipFill>
        <p:spPr>
          <a:xfrm>
            <a:off x="838200" y="2417885"/>
            <a:ext cx="7810500" cy="4269763"/>
          </a:xfrm>
          <a:prstGeom prst="rect">
            <a:avLst/>
          </a:prstGeom>
        </p:spPr>
      </p:pic>
    </p:spTree>
    <p:extLst>
      <p:ext uri="{BB962C8B-B14F-4D97-AF65-F5344CB8AC3E}">
        <p14:creationId xmlns:p14="http://schemas.microsoft.com/office/powerpoint/2010/main" val="332511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7008" y="193675"/>
            <a:ext cx="10287000" cy="5983288"/>
          </a:xfrm>
          <a:prstGeom prst="rect">
            <a:avLst/>
          </a:prstGeom>
        </p:spPr>
      </p:pic>
    </p:spTree>
    <p:extLst>
      <p:ext uri="{BB962C8B-B14F-4D97-AF65-F5344CB8AC3E}">
        <p14:creationId xmlns:p14="http://schemas.microsoft.com/office/powerpoint/2010/main" val="1957304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DF8D-2F46-741C-5C1D-DD38F039C3E5}"/>
              </a:ext>
            </a:extLst>
          </p:cNvPr>
          <p:cNvSpPr>
            <a:spLocks noGrp="1"/>
          </p:cNvSpPr>
          <p:nvPr>
            <p:ph type="title"/>
          </p:nvPr>
        </p:nvSpPr>
        <p:spPr/>
        <p:txBody>
          <a:bodyPr/>
          <a:lstStyle/>
          <a:p>
            <a:r>
              <a:rPr lang="en-IN" dirty="0"/>
              <a:t>Comparison of Logistic Regression Model and Perceptron Model</a:t>
            </a:r>
          </a:p>
        </p:txBody>
      </p:sp>
      <p:sp>
        <p:nvSpPr>
          <p:cNvPr id="4" name="Content Placeholder 3">
            <a:extLst>
              <a:ext uri="{FF2B5EF4-FFF2-40B4-BE49-F238E27FC236}">
                <a16:creationId xmlns:a16="http://schemas.microsoft.com/office/drawing/2014/main" id="{09496452-5340-3036-64E7-77A590A02730}"/>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8AAC64EF-D191-0690-4DA3-0D36AD377C0B}"/>
              </a:ext>
            </a:extLst>
          </p:cNvPr>
          <p:cNvPicPr>
            <a:picLocks noChangeAspect="1"/>
          </p:cNvPicPr>
          <p:nvPr/>
        </p:nvPicPr>
        <p:blipFill>
          <a:blip r:embed="rId2"/>
          <a:stretch>
            <a:fillRect/>
          </a:stretch>
        </p:blipFill>
        <p:spPr>
          <a:xfrm>
            <a:off x="1698440" y="2581882"/>
            <a:ext cx="7517278" cy="3343742"/>
          </a:xfrm>
          <a:prstGeom prst="rect">
            <a:avLst/>
          </a:prstGeom>
        </p:spPr>
      </p:pic>
    </p:spTree>
    <p:extLst>
      <p:ext uri="{BB962C8B-B14F-4D97-AF65-F5344CB8AC3E}">
        <p14:creationId xmlns:p14="http://schemas.microsoft.com/office/powerpoint/2010/main" val="327216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562BF-395F-FEC4-B9D7-0E916084EBC9}"/>
              </a:ext>
            </a:extLst>
          </p:cNvPr>
          <p:cNvSpPr>
            <a:spLocks noGrp="1"/>
          </p:cNvSpPr>
          <p:nvPr>
            <p:ph idx="1"/>
          </p:nvPr>
        </p:nvSpPr>
        <p:spPr/>
        <p:txBody>
          <a:bodyPr/>
          <a:lstStyle/>
          <a:p>
            <a:endParaRPr lang="en-IN" dirty="0"/>
          </a:p>
          <a:p>
            <a:endParaRPr lang="en-IN" dirty="0"/>
          </a:p>
          <a:p>
            <a:r>
              <a:rPr lang="en-IN" dirty="0"/>
              <a:t>The perceptron trick runs loop 1000 times and every time we are picking one data point randomly and checking if it is misclassified or not.</a:t>
            </a:r>
          </a:p>
          <a:p>
            <a:r>
              <a:rPr lang="en-IN" dirty="0"/>
              <a:t>If not,then no change in line but if it is misclassified then we are moving line towards that point.</a:t>
            </a:r>
          </a:p>
          <a:p>
            <a:r>
              <a:rPr lang="en-IN" dirty="0"/>
              <a:t>At end our solution converge properly, but when compared with logistic regression model, it was performing better. </a:t>
            </a:r>
          </a:p>
        </p:txBody>
      </p:sp>
      <p:pic>
        <p:nvPicPr>
          <p:cNvPr id="5" name="Picture 4">
            <a:extLst>
              <a:ext uri="{FF2B5EF4-FFF2-40B4-BE49-F238E27FC236}">
                <a16:creationId xmlns:a16="http://schemas.microsoft.com/office/drawing/2014/main" id="{319F13D4-99FD-A7E9-FEDD-CCA9BC4798A7}"/>
              </a:ext>
            </a:extLst>
          </p:cNvPr>
          <p:cNvPicPr>
            <a:picLocks noChangeAspect="1"/>
          </p:cNvPicPr>
          <p:nvPr/>
        </p:nvPicPr>
        <p:blipFill>
          <a:blip r:embed="rId2"/>
          <a:stretch>
            <a:fillRect/>
          </a:stretch>
        </p:blipFill>
        <p:spPr>
          <a:xfrm>
            <a:off x="6849035" y="-37026"/>
            <a:ext cx="4433750" cy="2779012"/>
          </a:xfrm>
          <a:prstGeom prst="rect">
            <a:avLst/>
          </a:prstGeom>
        </p:spPr>
      </p:pic>
    </p:spTree>
    <p:extLst>
      <p:ext uri="{BB962C8B-B14F-4D97-AF65-F5344CB8AC3E}">
        <p14:creationId xmlns:p14="http://schemas.microsoft.com/office/powerpoint/2010/main" val="4234278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FFEC0-74A9-F0F2-5D96-FA5A8334644A}"/>
              </a:ext>
            </a:extLst>
          </p:cNvPr>
          <p:cNvSpPr>
            <a:spLocks noGrp="1"/>
          </p:cNvSpPr>
          <p:nvPr>
            <p:ph idx="1"/>
          </p:nvPr>
        </p:nvSpPr>
        <p:spPr>
          <a:xfrm>
            <a:off x="838200" y="627529"/>
            <a:ext cx="10515600" cy="5549434"/>
          </a:xfrm>
        </p:spPr>
        <p:txBody>
          <a:bodyPr>
            <a:normAutofit lnSpcReduction="10000"/>
          </a:bodyPr>
          <a:lstStyle/>
          <a:p>
            <a:r>
              <a:rPr lang="en-IN" dirty="0"/>
              <a:t>There is flaw in our algorithm which we need to change.</a:t>
            </a:r>
          </a:p>
          <a:p>
            <a:r>
              <a:rPr lang="en-IN" dirty="0"/>
              <a:t>Till now our algorithm was saying that we will change line only when point is misclassified but if point is at proper place then it will have no say.</a:t>
            </a:r>
          </a:p>
          <a:p>
            <a:r>
              <a:rPr lang="en-IN" dirty="0"/>
              <a:t>So now the new improved model will have say of both correctly classified and not correctly classified datapoints.</a:t>
            </a:r>
          </a:p>
          <a:p>
            <a:r>
              <a:rPr lang="en-IN" dirty="0">
                <a:solidFill>
                  <a:srgbClr val="FF0000"/>
                </a:solidFill>
              </a:rPr>
              <a:t>Till now misclassified points pull line towards them and now in new </a:t>
            </a:r>
            <a:r>
              <a:rPr lang="en-IN" dirty="0" err="1">
                <a:solidFill>
                  <a:srgbClr val="FF0000"/>
                </a:solidFill>
              </a:rPr>
              <a:t>function,properly</a:t>
            </a:r>
            <a:r>
              <a:rPr lang="en-IN" dirty="0">
                <a:solidFill>
                  <a:srgbClr val="FF0000"/>
                </a:solidFill>
              </a:rPr>
              <a:t> classified points will push line away from them</a:t>
            </a:r>
          </a:p>
          <a:p>
            <a:r>
              <a:rPr lang="en-IN" dirty="0">
                <a:solidFill>
                  <a:srgbClr val="FF0000"/>
                </a:solidFill>
              </a:rPr>
              <a:t>That means when this point is reached</a:t>
            </a:r>
          </a:p>
          <a:p>
            <a:r>
              <a:rPr lang="en-IN" dirty="0">
                <a:solidFill>
                  <a:srgbClr val="FF0000"/>
                </a:solidFill>
              </a:rPr>
              <a:t>Then correctly placed points push line away from them</a:t>
            </a:r>
          </a:p>
          <a:p>
            <a:r>
              <a:rPr lang="en-IN" dirty="0">
                <a:solidFill>
                  <a:srgbClr val="FF0000"/>
                </a:solidFill>
              </a:rPr>
              <a:t>So a equilibrium will reach.</a:t>
            </a:r>
          </a:p>
          <a:p>
            <a:r>
              <a:rPr lang="en-IN" dirty="0">
                <a:solidFill>
                  <a:srgbClr val="FF0000"/>
                </a:solidFill>
              </a:rPr>
              <a:t>This push and pull will also depend on distance of </a:t>
            </a:r>
          </a:p>
          <a:p>
            <a:pPr marL="0" indent="0">
              <a:buNone/>
            </a:pPr>
            <a:r>
              <a:rPr lang="en-IN" dirty="0">
                <a:solidFill>
                  <a:srgbClr val="FF0000"/>
                </a:solidFill>
              </a:rPr>
              <a:t>   Point from the line</a:t>
            </a:r>
          </a:p>
          <a:p>
            <a:endParaRPr lang="en-IN" dirty="0"/>
          </a:p>
        </p:txBody>
      </p:sp>
      <p:pic>
        <p:nvPicPr>
          <p:cNvPr id="5" name="Picture 4">
            <a:extLst>
              <a:ext uri="{FF2B5EF4-FFF2-40B4-BE49-F238E27FC236}">
                <a16:creationId xmlns:a16="http://schemas.microsoft.com/office/drawing/2014/main" id="{A39B5896-36B2-7213-98E3-C949EF19B4B4}"/>
              </a:ext>
            </a:extLst>
          </p:cNvPr>
          <p:cNvPicPr>
            <a:picLocks noChangeAspect="1"/>
          </p:cNvPicPr>
          <p:nvPr/>
        </p:nvPicPr>
        <p:blipFill>
          <a:blip r:embed="rId2"/>
          <a:stretch>
            <a:fillRect/>
          </a:stretch>
        </p:blipFill>
        <p:spPr>
          <a:xfrm>
            <a:off x="9055115" y="4354149"/>
            <a:ext cx="3136885" cy="1876322"/>
          </a:xfrm>
          <a:prstGeom prst="rect">
            <a:avLst/>
          </a:prstGeom>
        </p:spPr>
      </p:pic>
    </p:spTree>
    <p:extLst>
      <p:ext uri="{BB962C8B-B14F-4D97-AF65-F5344CB8AC3E}">
        <p14:creationId xmlns:p14="http://schemas.microsoft.com/office/powerpoint/2010/main" val="58929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F0316F-5EDE-69E1-AEFA-21C1202BE5CD}"/>
              </a:ext>
            </a:extLst>
          </p:cNvPr>
          <p:cNvSpPr>
            <a:spLocks noGrp="1"/>
          </p:cNvSpPr>
          <p:nvPr>
            <p:ph idx="1"/>
          </p:nvPr>
        </p:nvSpPr>
        <p:spPr/>
        <p:txBody>
          <a:bodyPr>
            <a:normAutofit fontScale="92500"/>
          </a:bodyPr>
          <a:lstStyle/>
          <a:p>
            <a:pPr marL="0" indent="0">
              <a:buNone/>
            </a:pPr>
            <a:endParaRPr lang="en-IN" dirty="0"/>
          </a:p>
          <a:p>
            <a:r>
              <a:rPr lang="en-IN" dirty="0"/>
              <a:t>Condition 1:If point is misclassified and close to line, then it will pull line with less force.</a:t>
            </a:r>
          </a:p>
          <a:p>
            <a:r>
              <a:rPr lang="en-IN" dirty="0"/>
              <a:t>Condition 2:If point is misclassified and far away from line, then it will pull line with more force.</a:t>
            </a:r>
          </a:p>
          <a:p>
            <a:r>
              <a:rPr lang="en-IN" dirty="0"/>
              <a:t>Condition 3:If point is correctly classified and close to line, then it will push line with more force.</a:t>
            </a:r>
          </a:p>
          <a:p>
            <a:r>
              <a:rPr lang="en-IN" dirty="0"/>
              <a:t>Condition 4:If point is correctly classified and far from line, then it will push line with less force.</a:t>
            </a:r>
          </a:p>
          <a:p>
            <a:r>
              <a:rPr lang="en-IN" dirty="0"/>
              <a:t>To bring this change ,we need to change the mechanics of this equation</a:t>
            </a:r>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A1EBCEB3-0A37-39BF-F2F6-9E9D79D1C386}"/>
              </a:ext>
            </a:extLst>
          </p:cNvPr>
          <p:cNvPicPr>
            <a:picLocks noChangeAspect="1"/>
          </p:cNvPicPr>
          <p:nvPr/>
        </p:nvPicPr>
        <p:blipFill>
          <a:blip r:embed="rId2"/>
          <a:stretch>
            <a:fillRect/>
          </a:stretch>
        </p:blipFill>
        <p:spPr>
          <a:xfrm>
            <a:off x="7663791" y="231028"/>
            <a:ext cx="3139712" cy="1877731"/>
          </a:xfrm>
          <a:prstGeom prst="rect">
            <a:avLst/>
          </a:prstGeom>
        </p:spPr>
      </p:pic>
      <p:pic>
        <p:nvPicPr>
          <p:cNvPr id="6" name="Picture 5">
            <a:extLst>
              <a:ext uri="{FF2B5EF4-FFF2-40B4-BE49-F238E27FC236}">
                <a16:creationId xmlns:a16="http://schemas.microsoft.com/office/drawing/2014/main" id="{839C1EA6-87DA-CEDC-78DE-98972BD6F252}"/>
              </a:ext>
            </a:extLst>
          </p:cNvPr>
          <p:cNvPicPr>
            <a:picLocks noChangeAspect="1"/>
          </p:cNvPicPr>
          <p:nvPr/>
        </p:nvPicPr>
        <p:blipFill>
          <a:blip r:embed="rId3"/>
          <a:stretch>
            <a:fillRect/>
          </a:stretch>
        </p:blipFill>
        <p:spPr>
          <a:xfrm>
            <a:off x="2962342" y="6176963"/>
            <a:ext cx="3057952" cy="543001"/>
          </a:xfrm>
          <a:prstGeom prst="rect">
            <a:avLst/>
          </a:prstGeom>
        </p:spPr>
      </p:pic>
    </p:spTree>
    <p:extLst>
      <p:ext uri="{BB962C8B-B14F-4D97-AF65-F5344CB8AC3E}">
        <p14:creationId xmlns:p14="http://schemas.microsoft.com/office/powerpoint/2010/main" val="178198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C0881-4232-265D-AB73-67052318365F}"/>
              </a:ext>
            </a:extLst>
          </p:cNvPr>
          <p:cNvSpPr>
            <a:spLocks noGrp="1"/>
          </p:cNvSpPr>
          <p:nvPr>
            <p:ph idx="1"/>
          </p:nvPr>
        </p:nvSpPr>
        <p:spPr>
          <a:xfrm>
            <a:off x="838200" y="502024"/>
            <a:ext cx="10515600" cy="6849035"/>
          </a:xfrm>
        </p:spPr>
        <p:txBody>
          <a:bodyPr>
            <a:normAutofit/>
          </a:bodyPr>
          <a:lstStyle/>
          <a:p>
            <a:endParaRPr lang="en-IN" sz="2000" dirty="0"/>
          </a:p>
          <a:p>
            <a:r>
              <a:rPr lang="en-IN" sz="2000" dirty="0"/>
              <a:t>New coefficients value= old coefficients value +learning rate (model y-Predicted Y)Xi</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IN" sz="2000" dirty="0"/>
              <a:t>Now we need to make changes that                    term should not be 0</a:t>
            </a:r>
          </a:p>
          <a:p>
            <a:r>
              <a:rPr lang="en-IN" sz="2000" dirty="0"/>
              <a:t>In this term </a:t>
            </a:r>
            <a:r>
              <a:rPr lang="en-IN" sz="2000" dirty="0" err="1"/>
              <a:t>yi</a:t>
            </a:r>
            <a:r>
              <a:rPr lang="en-IN" sz="2000" dirty="0"/>
              <a:t> is data which we cannot </a:t>
            </a:r>
            <a:r>
              <a:rPr lang="en-IN" sz="2000" dirty="0" err="1"/>
              <a:t>change,we</a:t>
            </a:r>
            <a:r>
              <a:rPr lang="en-IN" sz="2000" dirty="0"/>
              <a:t> can do changes in       and it is nothing but the way model predicts</a:t>
            </a:r>
          </a:p>
          <a:p>
            <a:r>
              <a:rPr lang="en-IN" sz="2000" dirty="0"/>
              <a:t>How model predicts earlier(shown earlier) using step function</a:t>
            </a:r>
          </a:p>
          <a:p>
            <a:r>
              <a:rPr lang="en-IN" sz="2000" dirty="0"/>
              <a:t>But if prediction will be 0,1 then                   term will keep on getting 0.To stop this we have to use a new function other then step function called SIGMOID FUNCTION</a:t>
            </a:r>
          </a:p>
          <a:p>
            <a:endParaRPr lang="en-IN" sz="2000" dirty="0"/>
          </a:p>
          <a:p>
            <a:endParaRPr lang="en-IN" sz="2000" dirty="0"/>
          </a:p>
          <a:p>
            <a:endParaRPr lang="en-IN" sz="2000" dirty="0"/>
          </a:p>
          <a:p>
            <a:endParaRPr lang="en-IN" sz="2000" dirty="0"/>
          </a:p>
        </p:txBody>
      </p:sp>
      <p:pic>
        <p:nvPicPr>
          <p:cNvPr id="7" name="Picture 6">
            <a:extLst>
              <a:ext uri="{FF2B5EF4-FFF2-40B4-BE49-F238E27FC236}">
                <a16:creationId xmlns:a16="http://schemas.microsoft.com/office/drawing/2014/main" id="{42238312-ED18-D72D-F4EB-9CB73393DB1D}"/>
              </a:ext>
            </a:extLst>
          </p:cNvPr>
          <p:cNvPicPr>
            <a:picLocks noChangeAspect="1"/>
          </p:cNvPicPr>
          <p:nvPr/>
        </p:nvPicPr>
        <p:blipFill>
          <a:blip r:embed="rId2"/>
          <a:stretch>
            <a:fillRect/>
          </a:stretch>
        </p:blipFill>
        <p:spPr>
          <a:xfrm>
            <a:off x="838200" y="502024"/>
            <a:ext cx="3505689" cy="438211"/>
          </a:xfrm>
          <a:prstGeom prst="rect">
            <a:avLst/>
          </a:prstGeom>
        </p:spPr>
      </p:pic>
      <p:pic>
        <p:nvPicPr>
          <p:cNvPr id="9" name="Picture 8">
            <a:extLst>
              <a:ext uri="{FF2B5EF4-FFF2-40B4-BE49-F238E27FC236}">
                <a16:creationId xmlns:a16="http://schemas.microsoft.com/office/drawing/2014/main" id="{17B9C75B-357D-600E-4EB7-F5B7A7DA8DA1}"/>
              </a:ext>
            </a:extLst>
          </p:cNvPr>
          <p:cNvPicPr>
            <a:picLocks noChangeAspect="1"/>
          </p:cNvPicPr>
          <p:nvPr/>
        </p:nvPicPr>
        <p:blipFill>
          <a:blip r:embed="rId3"/>
          <a:stretch>
            <a:fillRect/>
          </a:stretch>
        </p:blipFill>
        <p:spPr>
          <a:xfrm>
            <a:off x="6723528" y="1372272"/>
            <a:ext cx="4343773" cy="2410161"/>
          </a:xfrm>
          <a:prstGeom prst="rect">
            <a:avLst/>
          </a:prstGeom>
        </p:spPr>
      </p:pic>
      <p:pic>
        <p:nvPicPr>
          <p:cNvPr id="11" name="Picture 10">
            <a:extLst>
              <a:ext uri="{FF2B5EF4-FFF2-40B4-BE49-F238E27FC236}">
                <a16:creationId xmlns:a16="http://schemas.microsoft.com/office/drawing/2014/main" id="{3AAF5CDD-B2B1-FEC4-7417-851DACBEC97F}"/>
              </a:ext>
            </a:extLst>
          </p:cNvPr>
          <p:cNvPicPr>
            <a:picLocks noChangeAspect="1"/>
          </p:cNvPicPr>
          <p:nvPr/>
        </p:nvPicPr>
        <p:blipFill>
          <a:blip r:embed="rId4"/>
          <a:stretch>
            <a:fillRect/>
          </a:stretch>
        </p:blipFill>
        <p:spPr>
          <a:xfrm>
            <a:off x="838200" y="1372272"/>
            <a:ext cx="5087203" cy="3108433"/>
          </a:xfrm>
          <a:prstGeom prst="rect">
            <a:avLst/>
          </a:prstGeom>
        </p:spPr>
      </p:pic>
      <p:pic>
        <p:nvPicPr>
          <p:cNvPr id="13" name="Picture 12">
            <a:extLst>
              <a:ext uri="{FF2B5EF4-FFF2-40B4-BE49-F238E27FC236}">
                <a16:creationId xmlns:a16="http://schemas.microsoft.com/office/drawing/2014/main" id="{E88F02A9-ACB8-5F80-4AF5-AA2EDF02FC65}"/>
              </a:ext>
            </a:extLst>
          </p:cNvPr>
          <p:cNvPicPr>
            <a:picLocks noChangeAspect="1"/>
          </p:cNvPicPr>
          <p:nvPr/>
        </p:nvPicPr>
        <p:blipFill>
          <a:blip r:embed="rId5"/>
          <a:stretch>
            <a:fillRect/>
          </a:stretch>
        </p:blipFill>
        <p:spPr>
          <a:xfrm>
            <a:off x="4963244" y="4480705"/>
            <a:ext cx="962159" cy="285790"/>
          </a:xfrm>
          <a:prstGeom prst="rect">
            <a:avLst/>
          </a:prstGeom>
        </p:spPr>
      </p:pic>
      <p:pic>
        <p:nvPicPr>
          <p:cNvPr id="15" name="Picture 14">
            <a:extLst>
              <a:ext uri="{FF2B5EF4-FFF2-40B4-BE49-F238E27FC236}">
                <a16:creationId xmlns:a16="http://schemas.microsoft.com/office/drawing/2014/main" id="{64BB08FB-D8CA-C87D-9899-B5273C4A41BB}"/>
              </a:ext>
            </a:extLst>
          </p:cNvPr>
          <p:cNvPicPr>
            <a:picLocks noChangeAspect="1"/>
          </p:cNvPicPr>
          <p:nvPr/>
        </p:nvPicPr>
        <p:blipFill>
          <a:blip r:embed="rId6"/>
          <a:stretch>
            <a:fillRect/>
          </a:stretch>
        </p:blipFill>
        <p:spPr>
          <a:xfrm>
            <a:off x="8242744" y="4976233"/>
            <a:ext cx="314369" cy="276264"/>
          </a:xfrm>
          <a:prstGeom prst="rect">
            <a:avLst/>
          </a:prstGeom>
        </p:spPr>
      </p:pic>
      <p:pic>
        <p:nvPicPr>
          <p:cNvPr id="16" name="Picture 15">
            <a:extLst>
              <a:ext uri="{FF2B5EF4-FFF2-40B4-BE49-F238E27FC236}">
                <a16:creationId xmlns:a16="http://schemas.microsoft.com/office/drawing/2014/main" id="{22D6C03E-9C54-184D-8C36-84108B210ADB}"/>
              </a:ext>
            </a:extLst>
          </p:cNvPr>
          <p:cNvPicPr>
            <a:picLocks noChangeAspect="1"/>
          </p:cNvPicPr>
          <p:nvPr/>
        </p:nvPicPr>
        <p:blipFill>
          <a:blip r:embed="rId5"/>
          <a:stretch>
            <a:fillRect/>
          </a:stretch>
        </p:blipFill>
        <p:spPr>
          <a:xfrm>
            <a:off x="4559833" y="5915882"/>
            <a:ext cx="962159" cy="285790"/>
          </a:xfrm>
          <a:prstGeom prst="rect">
            <a:avLst/>
          </a:prstGeom>
        </p:spPr>
      </p:pic>
    </p:spTree>
    <p:extLst>
      <p:ext uri="{BB962C8B-B14F-4D97-AF65-F5344CB8AC3E}">
        <p14:creationId xmlns:p14="http://schemas.microsoft.com/office/powerpoint/2010/main" val="1286419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C57F-2933-E8B5-8677-9607114313B0}"/>
              </a:ext>
            </a:extLst>
          </p:cNvPr>
          <p:cNvSpPr>
            <a:spLocks noGrp="1"/>
          </p:cNvSpPr>
          <p:nvPr>
            <p:ph type="title"/>
          </p:nvPr>
        </p:nvSpPr>
        <p:spPr/>
        <p:txBody>
          <a:bodyPr/>
          <a:lstStyle/>
          <a:p>
            <a:pPr algn="ctr"/>
            <a:r>
              <a:rPr lang="en-IN" b="1" dirty="0"/>
              <a:t>SIGMOID FUNCTION</a:t>
            </a:r>
          </a:p>
        </p:txBody>
      </p:sp>
      <p:sp>
        <p:nvSpPr>
          <p:cNvPr id="3" name="Content Placeholder 2">
            <a:extLst>
              <a:ext uri="{FF2B5EF4-FFF2-40B4-BE49-F238E27FC236}">
                <a16:creationId xmlns:a16="http://schemas.microsoft.com/office/drawing/2014/main" id="{99A6E0A3-4091-3B43-7711-1B978857DBCE}"/>
              </a:ext>
            </a:extLst>
          </p:cNvPr>
          <p:cNvSpPr>
            <a:spLocks noGrp="1"/>
          </p:cNvSpPr>
          <p:nvPr>
            <p:ph idx="1"/>
          </p:nvPr>
        </p:nvSpPr>
        <p:spPr>
          <a:xfrm>
            <a:off x="838199" y="1825625"/>
            <a:ext cx="11237259" cy="4351338"/>
          </a:xfrm>
        </p:spPr>
        <p:txBody>
          <a:bodyPr/>
          <a:lstStyle/>
          <a:p>
            <a:r>
              <a:rPr lang="en-US" b="0" i="0" dirty="0">
                <a:solidFill>
                  <a:srgbClr val="555555"/>
                </a:solidFill>
                <a:effectLst/>
                <a:latin typeface="Helvetica Neue"/>
              </a:rPr>
              <a:t>The sigmoid function is a special form of the logistic function and is usually denoted by σ(x) or sig(x). It is given by:</a:t>
            </a:r>
          </a:p>
          <a:p>
            <a:endParaRPr lang="en-US" dirty="0">
              <a:solidFill>
                <a:srgbClr val="555555"/>
              </a:solidFill>
              <a:latin typeface="Helvetica Neue"/>
            </a:endParaRPr>
          </a:p>
          <a:p>
            <a:endParaRPr lang="en-US" b="0" i="0" dirty="0">
              <a:solidFill>
                <a:srgbClr val="555555"/>
              </a:solidFill>
              <a:effectLst/>
              <a:latin typeface="Helvetica Neue"/>
            </a:endParaRPr>
          </a:p>
          <a:p>
            <a:r>
              <a:rPr lang="en-US" b="0" i="0" dirty="0">
                <a:solidFill>
                  <a:srgbClr val="555555"/>
                </a:solidFill>
                <a:effectLst/>
                <a:latin typeface="Helvetica Neue"/>
              </a:rPr>
              <a:t>The sigmoid function is also called a squashing function as its domain is the set of all real numbers, and its range is (0, 1). Hence, if the input to the function is either a very large negative number or a very large positive number,  the output is always between 0 and 1. Same goes for any number between -∞ and +∞.</a:t>
            </a:r>
          </a:p>
          <a:p>
            <a:endParaRPr lang="en-IN" dirty="0"/>
          </a:p>
        </p:txBody>
      </p:sp>
      <p:pic>
        <p:nvPicPr>
          <p:cNvPr id="5" name="Picture 4">
            <a:extLst>
              <a:ext uri="{FF2B5EF4-FFF2-40B4-BE49-F238E27FC236}">
                <a16:creationId xmlns:a16="http://schemas.microsoft.com/office/drawing/2014/main" id="{24CD8CB8-C509-16E1-4BE4-032C4EC3C994}"/>
              </a:ext>
            </a:extLst>
          </p:cNvPr>
          <p:cNvPicPr>
            <a:picLocks noChangeAspect="1"/>
          </p:cNvPicPr>
          <p:nvPr/>
        </p:nvPicPr>
        <p:blipFill>
          <a:blip r:embed="rId2"/>
          <a:stretch>
            <a:fillRect/>
          </a:stretch>
        </p:blipFill>
        <p:spPr>
          <a:xfrm>
            <a:off x="5086209" y="3081289"/>
            <a:ext cx="2019582" cy="695422"/>
          </a:xfrm>
          <a:prstGeom prst="rect">
            <a:avLst/>
          </a:prstGeom>
        </p:spPr>
      </p:pic>
    </p:spTree>
    <p:extLst>
      <p:ext uri="{BB962C8B-B14F-4D97-AF65-F5344CB8AC3E}">
        <p14:creationId xmlns:p14="http://schemas.microsoft.com/office/powerpoint/2010/main" val="336302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Some examples of such classifications and instances where the binary response is expected or implied are:</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r>
              <a:rPr lang="en-US" dirty="0"/>
              <a:t>Determine the probability of heart attacks: With the help of a logistic model, medical practitioners can determine the relationship between variables such as the weight, exercise, etc., of an individual and use it to predict whether the person will suffer from a heart attack or any other medical complication.</a:t>
            </a:r>
          </a:p>
          <a:p>
            <a:endParaRPr lang="en-US" dirty="0"/>
          </a:p>
          <a:p>
            <a:r>
              <a:rPr lang="en-US" dirty="0"/>
              <a:t>Possibility of enrolling into a university: Application aggregators can determine the probability of a student getting accepted to a particular university or a degree course in a college by studying the relationship between the estimator variables, such as GRE, GMAT, or TOEFL scores.</a:t>
            </a:r>
          </a:p>
          <a:p>
            <a:endParaRPr lang="en-US" dirty="0"/>
          </a:p>
          <a:p>
            <a:r>
              <a:rPr lang="en-US" dirty="0"/>
              <a:t> Identifying spam emails: Email inboxes are filtered to determine if the email communication is promotional/spam by understanding the predictor variables and applying a logistic regression algorithm to check its authenticity.</a:t>
            </a:r>
          </a:p>
          <a:p>
            <a:endParaRPr lang="en-US" dirty="0"/>
          </a:p>
          <a:p>
            <a:endParaRPr lang="en-IN" dirty="0"/>
          </a:p>
        </p:txBody>
      </p:sp>
    </p:spTree>
    <p:extLst>
      <p:ext uri="{BB962C8B-B14F-4D97-AF65-F5344CB8AC3E}">
        <p14:creationId xmlns:p14="http://schemas.microsoft.com/office/powerpoint/2010/main" val="4201321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04FA3D-AE0E-00D6-9D4E-C49194A1679D}"/>
              </a:ext>
            </a:extLst>
          </p:cNvPr>
          <p:cNvPicPr>
            <a:picLocks noGrp="1" noChangeAspect="1"/>
          </p:cNvPicPr>
          <p:nvPr>
            <p:ph idx="1"/>
          </p:nvPr>
        </p:nvPicPr>
        <p:blipFill>
          <a:blip r:embed="rId2"/>
          <a:stretch>
            <a:fillRect/>
          </a:stretch>
        </p:blipFill>
        <p:spPr>
          <a:xfrm>
            <a:off x="5987184" y="256801"/>
            <a:ext cx="5317310" cy="2739053"/>
          </a:xfrm>
        </p:spPr>
      </p:pic>
      <p:sp>
        <p:nvSpPr>
          <p:cNvPr id="6" name="TextBox 5">
            <a:extLst>
              <a:ext uri="{FF2B5EF4-FFF2-40B4-BE49-F238E27FC236}">
                <a16:creationId xmlns:a16="http://schemas.microsoft.com/office/drawing/2014/main" id="{E9AAC32B-1EFF-3F99-728A-F53F645C7A25}"/>
              </a:ext>
            </a:extLst>
          </p:cNvPr>
          <p:cNvSpPr txBox="1"/>
          <p:nvPr/>
        </p:nvSpPr>
        <p:spPr>
          <a:xfrm>
            <a:off x="599395" y="256801"/>
            <a:ext cx="5440337" cy="7017306"/>
          </a:xfrm>
          <a:prstGeom prst="rect">
            <a:avLst/>
          </a:prstGeom>
          <a:noFill/>
        </p:spPr>
        <p:txBody>
          <a:bodyPr wrap="square" rtlCol="0">
            <a:spAutoFit/>
          </a:bodyPr>
          <a:lstStyle/>
          <a:p>
            <a:r>
              <a:rPr lang="en-IN" dirty="0"/>
              <a:t>When x value is very </a:t>
            </a:r>
            <a:r>
              <a:rPr lang="en-IN" dirty="0" err="1"/>
              <a:t>high,then</a:t>
            </a:r>
            <a:r>
              <a:rPr lang="en-IN" dirty="0"/>
              <a:t> sigmoid function value will tend to 1</a:t>
            </a:r>
          </a:p>
          <a:p>
            <a:r>
              <a:rPr lang="en-IN" dirty="0"/>
              <a:t>When x value is very highly negative then sigmoid value will be 0</a:t>
            </a:r>
          </a:p>
          <a:p>
            <a:r>
              <a:rPr lang="en-IN" dirty="0"/>
              <a:t>When x value i0 then sigmoid value will be 0.5</a:t>
            </a:r>
          </a:p>
          <a:p>
            <a:endParaRPr lang="en-IN" dirty="0"/>
          </a:p>
          <a:p>
            <a:endParaRPr lang="en-IN" dirty="0"/>
          </a:p>
          <a:p>
            <a:r>
              <a:rPr lang="en-IN" dirty="0"/>
              <a:t>Now in the same data set ,lets say we have income 80,000 and age 21 .</a:t>
            </a:r>
          </a:p>
          <a:p>
            <a:r>
              <a:rPr lang="en-IN" dirty="0"/>
              <a:t>This we will fed in same equation</a:t>
            </a:r>
          </a:p>
          <a:p>
            <a:endParaRPr lang="en-IN" dirty="0"/>
          </a:p>
          <a:p>
            <a:endParaRPr lang="en-IN" dirty="0"/>
          </a:p>
          <a:p>
            <a:endParaRPr lang="en-IN" dirty="0"/>
          </a:p>
          <a:p>
            <a:r>
              <a:rPr lang="en-IN" dirty="0">
                <a:solidFill>
                  <a:srgbClr val="FF0000"/>
                </a:solidFill>
              </a:rPr>
              <a:t>If this value is positive that means sigmoid output is greater than 0.5</a:t>
            </a:r>
          </a:p>
          <a:p>
            <a:r>
              <a:rPr lang="en-IN" dirty="0">
                <a:solidFill>
                  <a:srgbClr val="FF0000"/>
                </a:solidFill>
              </a:rPr>
              <a:t>If this value is negative that means sigmoid output is smaller than 0.5</a:t>
            </a:r>
          </a:p>
          <a:p>
            <a:r>
              <a:rPr lang="en-IN" dirty="0"/>
              <a:t>Now if else loop if sigmoid output greater than 0.5 then loan approve otherwise not.</a:t>
            </a:r>
          </a:p>
          <a:p>
            <a:endParaRPr lang="en-IN" dirty="0"/>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D3709F9A-5806-7AD5-2C0D-9658275FD004}"/>
              </a:ext>
            </a:extLst>
          </p:cNvPr>
          <p:cNvPicPr>
            <a:picLocks noChangeAspect="1"/>
          </p:cNvPicPr>
          <p:nvPr/>
        </p:nvPicPr>
        <p:blipFill>
          <a:blip r:embed="rId3"/>
          <a:stretch>
            <a:fillRect/>
          </a:stretch>
        </p:blipFill>
        <p:spPr>
          <a:xfrm>
            <a:off x="1352086" y="3036322"/>
            <a:ext cx="2638793" cy="590632"/>
          </a:xfrm>
          <a:prstGeom prst="rect">
            <a:avLst/>
          </a:prstGeom>
        </p:spPr>
      </p:pic>
    </p:spTree>
    <p:extLst>
      <p:ext uri="{BB962C8B-B14F-4D97-AF65-F5344CB8AC3E}">
        <p14:creationId xmlns:p14="http://schemas.microsoft.com/office/powerpoint/2010/main" val="123857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DC4B-72D6-F3CD-4377-3C0052183B61}"/>
              </a:ext>
            </a:extLst>
          </p:cNvPr>
          <p:cNvSpPr>
            <a:spLocks noGrp="1"/>
          </p:cNvSpPr>
          <p:nvPr>
            <p:ph type="title"/>
          </p:nvPr>
        </p:nvSpPr>
        <p:spPr/>
        <p:txBody>
          <a:bodyPr/>
          <a:lstStyle/>
          <a:p>
            <a:r>
              <a:rPr lang="en-IN" dirty="0"/>
              <a:t>SIGMOID OUTPUT</a:t>
            </a:r>
          </a:p>
        </p:txBody>
      </p:sp>
      <p:pic>
        <p:nvPicPr>
          <p:cNvPr id="5" name="Content Placeholder 4">
            <a:extLst>
              <a:ext uri="{FF2B5EF4-FFF2-40B4-BE49-F238E27FC236}">
                <a16:creationId xmlns:a16="http://schemas.microsoft.com/office/drawing/2014/main" id="{D16A2DF3-81E1-3220-0CCC-7A15A06B779A}"/>
              </a:ext>
            </a:extLst>
          </p:cNvPr>
          <p:cNvPicPr>
            <a:picLocks noGrp="1" noChangeAspect="1"/>
          </p:cNvPicPr>
          <p:nvPr>
            <p:ph idx="1"/>
          </p:nvPr>
        </p:nvPicPr>
        <p:blipFill>
          <a:blip r:embed="rId2"/>
          <a:stretch>
            <a:fillRect/>
          </a:stretch>
        </p:blipFill>
        <p:spPr>
          <a:xfrm>
            <a:off x="986117" y="1448952"/>
            <a:ext cx="3191437" cy="2746296"/>
          </a:xfrm>
        </p:spPr>
      </p:pic>
      <p:sp>
        <p:nvSpPr>
          <p:cNvPr id="6" name="TextBox 5">
            <a:extLst>
              <a:ext uri="{FF2B5EF4-FFF2-40B4-BE49-F238E27FC236}">
                <a16:creationId xmlns:a16="http://schemas.microsoft.com/office/drawing/2014/main" id="{F90F19BE-0435-252A-02BF-0E8669CFCCB3}"/>
              </a:ext>
            </a:extLst>
          </p:cNvPr>
          <p:cNvSpPr txBox="1"/>
          <p:nvPr/>
        </p:nvSpPr>
        <p:spPr>
          <a:xfrm>
            <a:off x="4410635" y="1690688"/>
            <a:ext cx="6696636" cy="1200329"/>
          </a:xfrm>
          <a:prstGeom prst="rect">
            <a:avLst/>
          </a:prstGeom>
          <a:noFill/>
        </p:spPr>
        <p:txBody>
          <a:bodyPr wrap="square" rtlCol="0">
            <a:spAutoFit/>
          </a:bodyPr>
          <a:lstStyle/>
          <a:p>
            <a:r>
              <a:rPr lang="en-IN" dirty="0"/>
              <a:t>Sigmoid output on the line will be                          so  </a:t>
            </a:r>
            <a:r>
              <a:rPr lang="el-GR" dirty="0"/>
              <a:t>σ</a:t>
            </a:r>
            <a:r>
              <a:rPr lang="en-IN" dirty="0"/>
              <a:t>(x) =0.5</a:t>
            </a:r>
          </a:p>
          <a:p>
            <a:endParaRPr lang="en-IN" dirty="0"/>
          </a:p>
          <a:p>
            <a:endParaRPr lang="en-IN" dirty="0"/>
          </a:p>
          <a:p>
            <a:endParaRPr lang="en-IN" dirty="0"/>
          </a:p>
        </p:txBody>
      </p:sp>
      <p:pic>
        <p:nvPicPr>
          <p:cNvPr id="8" name="Picture 7">
            <a:extLst>
              <a:ext uri="{FF2B5EF4-FFF2-40B4-BE49-F238E27FC236}">
                <a16:creationId xmlns:a16="http://schemas.microsoft.com/office/drawing/2014/main" id="{D03B13DA-1FB7-ED88-B9FE-55C6CA721EE7}"/>
              </a:ext>
            </a:extLst>
          </p:cNvPr>
          <p:cNvPicPr>
            <a:picLocks noChangeAspect="1"/>
          </p:cNvPicPr>
          <p:nvPr/>
        </p:nvPicPr>
        <p:blipFill>
          <a:blip r:embed="rId3"/>
          <a:stretch>
            <a:fillRect/>
          </a:stretch>
        </p:blipFill>
        <p:spPr>
          <a:xfrm>
            <a:off x="7763434" y="1637491"/>
            <a:ext cx="1038327" cy="756085"/>
          </a:xfrm>
          <a:prstGeom prst="rect">
            <a:avLst/>
          </a:prstGeom>
        </p:spPr>
      </p:pic>
      <p:pic>
        <p:nvPicPr>
          <p:cNvPr id="10" name="Picture 9">
            <a:extLst>
              <a:ext uri="{FF2B5EF4-FFF2-40B4-BE49-F238E27FC236}">
                <a16:creationId xmlns:a16="http://schemas.microsoft.com/office/drawing/2014/main" id="{000B29A5-6337-E31D-3F86-7477AA7613C5}"/>
              </a:ext>
            </a:extLst>
          </p:cNvPr>
          <p:cNvPicPr>
            <a:picLocks noChangeAspect="1"/>
          </p:cNvPicPr>
          <p:nvPr/>
        </p:nvPicPr>
        <p:blipFill>
          <a:blip r:embed="rId4"/>
          <a:stretch>
            <a:fillRect/>
          </a:stretch>
        </p:blipFill>
        <p:spPr>
          <a:xfrm>
            <a:off x="986116" y="4298072"/>
            <a:ext cx="3128683" cy="2371435"/>
          </a:xfrm>
          <a:prstGeom prst="rect">
            <a:avLst/>
          </a:prstGeom>
        </p:spPr>
      </p:pic>
      <p:pic>
        <p:nvPicPr>
          <p:cNvPr id="12" name="Picture 11">
            <a:extLst>
              <a:ext uri="{FF2B5EF4-FFF2-40B4-BE49-F238E27FC236}">
                <a16:creationId xmlns:a16="http://schemas.microsoft.com/office/drawing/2014/main" id="{1FE84E17-A88C-E548-7425-26278DE3EFEC}"/>
              </a:ext>
            </a:extLst>
          </p:cNvPr>
          <p:cNvPicPr>
            <a:picLocks noChangeAspect="1"/>
          </p:cNvPicPr>
          <p:nvPr/>
        </p:nvPicPr>
        <p:blipFill>
          <a:blip r:embed="rId5"/>
          <a:stretch>
            <a:fillRect/>
          </a:stretch>
        </p:blipFill>
        <p:spPr>
          <a:xfrm>
            <a:off x="4571514" y="4163872"/>
            <a:ext cx="3505689" cy="743054"/>
          </a:xfrm>
          <a:prstGeom prst="rect">
            <a:avLst/>
          </a:prstGeom>
        </p:spPr>
      </p:pic>
    </p:spTree>
    <p:extLst>
      <p:ext uri="{BB962C8B-B14F-4D97-AF65-F5344CB8AC3E}">
        <p14:creationId xmlns:p14="http://schemas.microsoft.com/office/powerpoint/2010/main" val="2103371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59201-87CD-6D25-CB1B-2F2F8CE51D11}"/>
              </a:ext>
            </a:extLst>
          </p:cNvPr>
          <p:cNvPicPr>
            <a:picLocks noGrp="1" noChangeAspect="1"/>
          </p:cNvPicPr>
          <p:nvPr>
            <p:ph idx="1"/>
          </p:nvPr>
        </p:nvPicPr>
        <p:blipFill>
          <a:blip r:embed="rId2"/>
          <a:stretch>
            <a:fillRect/>
          </a:stretch>
        </p:blipFill>
        <p:spPr>
          <a:xfrm>
            <a:off x="840804" y="81252"/>
            <a:ext cx="5533102" cy="2679877"/>
          </a:xfrm>
        </p:spPr>
      </p:pic>
      <p:pic>
        <p:nvPicPr>
          <p:cNvPr id="7" name="Picture 6">
            <a:extLst>
              <a:ext uri="{FF2B5EF4-FFF2-40B4-BE49-F238E27FC236}">
                <a16:creationId xmlns:a16="http://schemas.microsoft.com/office/drawing/2014/main" id="{15EC1BBD-A30A-5CC8-66D3-C373BF010B08}"/>
              </a:ext>
            </a:extLst>
          </p:cNvPr>
          <p:cNvPicPr>
            <a:picLocks noChangeAspect="1"/>
          </p:cNvPicPr>
          <p:nvPr/>
        </p:nvPicPr>
        <p:blipFill>
          <a:blip r:embed="rId3"/>
          <a:stretch>
            <a:fillRect/>
          </a:stretch>
        </p:blipFill>
        <p:spPr>
          <a:xfrm>
            <a:off x="7460918" y="363255"/>
            <a:ext cx="3419952" cy="1362265"/>
          </a:xfrm>
          <a:prstGeom prst="rect">
            <a:avLst/>
          </a:prstGeom>
        </p:spPr>
      </p:pic>
      <p:sp>
        <p:nvSpPr>
          <p:cNvPr id="8" name="TextBox 7">
            <a:extLst>
              <a:ext uri="{FF2B5EF4-FFF2-40B4-BE49-F238E27FC236}">
                <a16:creationId xmlns:a16="http://schemas.microsoft.com/office/drawing/2014/main" id="{AE209388-8654-773A-79F7-5E6FC4BDCD3F}"/>
              </a:ext>
            </a:extLst>
          </p:cNvPr>
          <p:cNvSpPr txBox="1"/>
          <p:nvPr/>
        </p:nvSpPr>
        <p:spPr>
          <a:xfrm>
            <a:off x="840804" y="5853953"/>
            <a:ext cx="8410772" cy="369332"/>
          </a:xfrm>
          <a:prstGeom prst="rect">
            <a:avLst/>
          </a:prstGeom>
          <a:noFill/>
        </p:spPr>
        <p:txBody>
          <a:bodyPr wrap="square" rtlCol="0">
            <a:spAutoFit/>
          </a:bodyPr>
          <a:lstStyle/>
          <a:p>
            <a:r>
              <a:rPr lang="en-IN" dirty="0"/>
              <a:t>So basically sigmoid is converting this whole region in gradient</a:t>
            </a:r>
          </a:p>
        </p:txBody>
      </p:sp>
      <p:pic>
        <p:nvPicPr>
          <p:cNvPr id="10" name="Picture 9">
            <a:extLst>
              <a:ext uri="{FF2B5EF4-FFF2-40B4-BE49-F238E27FC236}">
                <a16:creationId xmlns:a16="http://schemas.microsoft.com/office/drawing/2014/main" id="{9B07F31A-8BCE-F374-9263-0946E25AD345}"/>
              </a:ext>
            </a:extLst>
          </p:cNvPr>
          <p:cNvPicPr>
            <a:picLocks noChangeAspect="1"/>
          </p:cNvPicPr>
          <p:nvPr/>
        </p:nvPicPr>
        <p:blipFill>
          <a:blip r:embed="rId4"/>
          <a:stretch>
            <a:fillRect/>
          </a:stretch>
        </p:blipFill>
        <p:spPr>
          <a:xfrm>
            <a:off x="6616610" y="2250142"/>
            <a:ext cx="4734586" cy="3230098"/>
          </a:xfrm>
          <a:prstGeom prst="rect">
            <a:avLst/>
          </a:prstGeom>
        </p:spPr>
      </p:pic>
    </p:spTree>
    <p:extLst>
      <p:ext uri="{BB962C8B-B14F-4D97-AF65-F5344CB8AC3E}">
        <p14:creationId xmlns:p14="http://schemas.microsoft.com/office/powerpoint/2010/main" val="3242516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14A0B7-10D9-FEED-C963-2F32A2D8A686}"/>
              </a:ext>
            </a:extLst>
          </p:cNvPr>
          <p:cNvSpPr>
            <a:spLocks noGrp="1"/>
          </p:cNvSpPr>
          <p:nvPr>
            <p:ph idx="1"/>
          </p:nvPr>
        </p:nvSpPr>
        <p:spPr>
          <a:xfrm>
            <a:off x="838200" y="528918"/>
            <a:ext cx="10515600" cy="5648045"/>
          </a:xfrm>
        </p:spPr>
        <p:txBody>
          <a:bodyPr>
            <a:normAutofit fontScale="92500" lnSpcReduction="20000"/>
          </a:bodyPr>
          <a:lstStyle/>
          <a:p>
            <a:r>
              <a:rPr lang="en-IN" dirty="0"/>
              <a:t>We can also see it in terms of probability</a:t>
            </a:r>
          </a:p>
          <a:p>
            <a:r>
              <a:rPr lang="en-IN" dirty="0"/>
              <a:t>When we are saying that σ(x)= 0.5</a:t>
            </a:r>
          </a:p>
          <a:p>
            <a:r>
              <a:rPr lang="en-IN" dirty="0"/>
              <a:t>That means Probability is 0.5 that means </a:t>
            </a:r>
          </a:p>
          <a:p>
            <a:r>
              <a:rPr lang="en-IN" dirty="0"/>
              <a:t>Probability of loan get sanctioned is 0.5</a:t>
            </a:r>
          </a:p>
          <a:p>
            <a:r>
              <a:rPr lang="en-IN" dirty="0"/>
              <a:t>If we talk about 0.6 line where σ(y)=0.6</a:t>
            </a:r>
          </a:p>
          <a:p>
            <a:r>
              <a:rPr lang="en-IN" dirty="0"/>
              <a:t>That means  all points lying on this line</a:t>
            </a:r>
          </a:p>
          <a:p>
            <a:pPr marL="0" indent="0">
              <a:buNone/>
            </a:pPr>
            <a:r>
              <a:rPr lang="en-IN" dirty="0"/>
              <a:t> has probability of 0.6 of getting loan.</a:t>
            </a:r>
          </a:p>
          <a:p>
            <a:pPr marL="0" indent="0">
              <a:buNone/>
            </a:pPr>
            <a:r>
              <a:rPr lang="en-IN" dirty="0"/>
              <a:t>So probability of not getting loan will be 0.4</a:t>
            </a:r>
          </a:p>
          <a:p>
            <a:pPr marL="0" indent="0">
              <a:buNone/>
            </a:pPr>
            <a:r>
              <a:rPr lang="en-IN" dirty="0">
                <a:solidFill>
                  <a:srgbClr val="FF0000"/>
                </a:solidFill>
              </a:rPr>
              <a:t>That means topper will also have some prob </a:t>
            </a:r>
          </a:p>
          <a:p>
            <a:pPr marL="0" indent="0">
              <a:buNone/>
            </a:pPr>
            <a:r>
              <a:rPr lang="en-IN" dirty="0">
                <a:solidFill>
                  <a:srgbClr val="FF0000"/>
                </a:solidFill>
              </a:rPr>
              <a:t>Of not getting placed</a:t>
            </a:r>
          </a:p>
          <a:p>
            <a:pPr marL="0" indent="0">
              <a:buNone/>
            </a:pPr>
            <a:r>
              <a:rPr lang="en-IN" dirty="0">
                <a:solidFill>
                  <a:srgbClr val="FF0000"/>
                </a:solidFill>
              </a:rPr>
              <a:t>And worst student will also have some prob of getting placed </a:t>
            </a:r>
          </a:p>
          <a:p>
            <a:pPr marL="0" indent="0">
              <a:buNone/>
            </a:pPr>
            <a:endParaRPr lang="en-IN" dirty="0"/>
          </a:p>
          <a:p>
            <a:pPr marL="0" indent="0">
              <a:buNone/>
            </a:pPr>
            <a:r>
              <a:rPr lang="en-IN" dirty="0">
                <a:solidFill>
                  <a:schemeClr val="accent1"/>
                </a:solidFill>
              </a:rPr>
              <a:t>So gradient from 0 to 1 is gradient of loan getting approved, as far you are from 0,chance of loan getting approved is more</a:t>
            </a:r>
          </a:p>
          <a:p>
            <a:pPr marL="0" indent="0">
              <a:buNone/>
            </a:pPr>
            <a:endParaRPr lang="en-IN" dirty="0"/>
          </a:p>
          <a:p>
            <a:endParaRPr lang="en-IN" dirty="0"/>
          </a:p>
        </p:txBody>
      </p:sp>
      <p:pic>
        <p:nvPicPr>
          <p:cNvPr id="5" name="Picture 4">
            <a:extLst>
              <a:ext uri="{FF2B5EF4-FFF2-40B4-BE49-F238E27FC236}">
                <a16:creationId xmlns:a16="http://schemas.microsoft.com/office/drawing/2014/main" id="{4739F2BC-BC37-D52C-C7ED-75896B8AE0D3}"/>
              </a:ext>
            </a:extLst>
          </p:cNvPr>
          <p:cNvPicPr>
            <a:picLocks noChangeAspect="1"/>
          </p:cNvPicPr>
          <p:nvPr/>
        </p:nvPicPr>
        <p:blipFill>
          <a:blip r:embed="rId2"/>
          <a:stretch>
            <a:fillRect/>
          </a:stretch>
        </p:blipFill>
        <p:spPr>
          <a:xfrm>
            <a:off x="7368987" y="528918"/>
            <a:ext cx="4518823" cy="4048690"/>
          </a:xfrm>
          <a:prstGeom prst="rect">
            <a:avLst/>
          </a:prstGeom>
        </p:spPr>
      </p:pic>
    </p:spTree>
    <p:extLst>
      <p:ext uri="{BB962C8B-B14F-4D97-AF65-F5344CB8AC3E}">
        <p14:creationId xmlns:p14="http://schemas.microsoft.com/office/powerpoint/2010/main" val="317898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956-7540-19A9-BE1B-6BD114E4B855}"/>
              </a:ext>
            </a:extLst>
          </p:cNvPr>
          <p:cNvSpPr>
            <a:spLocks noGrp="1"/>
          </p:cNvSpPr>
          <p:nvPr>
            <p:ph type="title"/>
          </p:nvPr>
        </p:nvSpPr>
        <p:spPr/>
        <p:txBody>
          <a:bodyPr/>
          <a:lstStyle/>
          <a:p>
            <a:r>
              <a:rPr lang="en-IN" dirty="0"/>
              <a:t>Impact of Sigmoid</a:t>
            </a:r>
          </a:p>
        </p:txBody>
      </p:sp>
      <p:pic>
        <p:nvPicPr>
          <p:cNvPr id="5" name="Content Placeholder 4">
            <a:extLst>
              <a:ext uri="{FF2B5EF4-FFF2-40B4-BE49-F238E27FC236}">
                <a16:creationId xmlns:a16="http://schemas.microsoft.com/office/drawing/2014/main" id="{F6332660-C265-5CEF-B07D-B8E75207A71C}"/>
              </a:ext>
            </a:extLst>
          </p:cNvPr>
          <p:cNvPicPr>
            <a:picLocks noGrp="1" noChangeAspect="1"/>
          </p:cNvPicPr>
          <p:nvPr>
            <p:ph idx="1"/>
          </p:nvPr>
        </p:nvPicPr>
        <p:blipFill>
          <a:blip r:embed="rId2"/>
          <a:stretch>
            <a:fillRect/>
          </a:stretch>
        </p:blipFill>
        <p:spPr>
          <a:xfrm>
            <a:off x="972653" y="1456832"/>
            <a:ext cx="6593559" cy="2381582"/>
          </a:xfrm>
        </p:spPr>
      </p:pic>
      <p:pic>
        <p:nvPicPr>
          <p:cNvPr id="7" name="Picture 6">
            <a:extLst>
              <a:ext uri="{FF2B5EF4-FFF2-40B4-BE49-F238E27FC236}">
                <a16:creationId xmlns:a16="http://schemas.microsoft.com/office/drawing/2014/main" id="{94977267-2937-1B00-2D8D-1FFD48589D15}"/>
              </a:ext>
            </a:extLst>
          </p:cNvPr>
          <p:cNvPicPr>
            <a:picLocks noChangeAspect="1"/>
          </p:cNvPicPr>
          <p:nvPr/>
        </p:nvPicPr>
        <p:blipFill>
          <a:blip r:embed="rId3"/>
          <a:stretch>
            <a:fillRect/>
          </a:stretch>
        </p:blipFill>
        <p:spPr>
          <a:xfrm>
            <a:off x="7700665" y="1199621"/>
            <a:ext cx="4591691" cy="2638793"/>
          </a:xfrm>
          <a:prstGeom prst="rect">
            <a:avLst/>
          </a:prstGeom>
        </p:spPr>
      </p:pic>
      <p:sp>
        <p:nvSpPr>
          <p:cNvPr id="8" name="TextBox 7">
            <a:extLst>
              <a:ext uri="{FF2B5EF4-FFF2-40B4-BE49-F238E27FC236}">
                <a16:creationId xmlns:a16="http://schemas.microsoft.com/office/drawing/2014/main" id="{FA6F5B09-E5A1-D967-9A07-E0EE3C432E99}"/>
              </a:ext>
            </a:extLst>
          </p:cNvPr>
          <p:cNvSpPr txBox="1"/>
          <p:nvPr/>
        </p:nvSpPr>
        <p:spPr>
          <a:xfrm>
            <a:off x="972653" y="4213412"/>
            <a:ext cx="8512006" cy="923330"/>
          </a:xfrm>
          <a:prstGeom prst="rect">
            <a:avLst/>
          </a:prstGeom>
          <a:noFill/>
        </p:spPr>
        <p:txBody>
          <a:bodyPr wrap="square" rtlCol="0">
            <a:spAutoFit/>
          </a:bodyPr>
          <a:lstStyle/>
          <a:p>
            <a:r>
              <a:rPr lang="en-IN" dirty="0"/>
              <a:t>Now we need to calculate e  for each </a:t>
            </a:r>
            <a:r>
              <a:rPr lang="en-IN" dirty="0" err="1"/>
              <a:t>case.For</a:t>
            </a:r>
            <a:r>
              <a:rPr lang="en-IN" dirty="0"/>
              <a:t> that we need to put value of z in sigmoid.</a:t>
            </a:r>
          </a:p>
          <a:p>
            <a:r>
              <a:rPr lang="en-IN" dirty="0"/>
              <a:t>And as big number we put in sigmoid ,we </a:t>
            </a:r>
            <a:r>
              <a:rPr lang="en-IN" dirty="0" err="1"/>
              <a:t>wil</a:t>
            </a:r>
            <a:r>
              <a:rPr lang="en-IN" dirty="0"/>
              <a:t> go towards 1 and as small number we </a:t>
            </a:r>
            <a:r>
              <a:rPr lang="en-IN" dirty="0" err="1"/>
              <a:t>put,we</a:t>
            </a:r>
            <a:r>
              <a:rPr lang="en-IN" dirty="0"/>
              <a:t> will go towards 0</a:t>
            </a:r>
          </a:p>
        </p:txBody>
      </p:sp>
      <p:pic>
        <p:nvPicPr>
          <p:cNvPr id="10" name="Picture 9">
            <a:extLst>
              <a:ext uri="{FF2B5EF4-FFF2-40B4-BE49-F238E27FC236}">
                <a16:creationId xmlns:a16="http://schemas.microsoft.com/office/drawing/2014/main" id="{F1DEFE40-DAE0-9457-4708-DDAFF9D31857}"/>
              </a:ext>
            </a:extLst>
          </p:cNvPr>
          <p:cNvPicPr>
            <a:picLocks noChangeAspect="1"/>
          </p:cNvPicPr>
          <p:nvPr/>
        </p:nvPicPr>
        <p:blipFill>
          <a:blip r:embed="rId4"/>
          <a:stretch>
            <a:fillRect/>
          </a:stretch>
        </p:blipFill>
        <p:spPr>
          <a:xfrm>
            <a:off x="3466803" y="4217894"/>
            <a:ext cx="238158" cy="323895"/>
          </a:xfrm>
          <a:prstGeom prst="rect">
            <a:avLst/>
          </a:prstGeom>
        </p:spPr>
      </p:pic>
    </p:spTree>
    <p:extLst>
      <p:ext uri="{BB962C8B-B14F-4D97-AF65-F5344CB8AC3E}">
        <p14:creationId xmlns:p14="http://schemas.microsoft.com/office/powerpoint/2010/main" val="400918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698D46-62FE-C8F1-F901-987280DF81EE}"/>
              </a:ext>
            </a:extLst>
          </p:cNvPr>
          <p:cNvPicPr>
            <a:picLocks noGrp="1" noChangeAspect="1"/>
          </p:cNvPicPr>
          <p:nvPr>
            <p:ph idx="1"/>
          </p:nvPr>
        </p:nvPicPr>
        <p:blipFill>
          <a:blip r:embed="rId2"/>
          <a:stretch>
            <a:fillRect/>
          </a:stretch>
        </p:blipFill>
        <p:spPr>
          <a:xfrm>
            <a:off x="6400800" y="317551"/>
            <a:ext cx="4517115" cy="2873884"/>
          </a:xfrm>
        </p:spPr>
      </p:pic>
      <p:pic>
        <p:nvPicPr>
          <p:cNvPr id="7" name="Picture 6">
            <a:extLst>
              <a:ext uri="{FF2B5EF4-FFF2-40B4-BE49-F238E27FC236}">
                <a16:creationId xmlns:a16="http://schemas.microsoft.com/office/drawing/2014/main" id="{95AFA3B7-2AEE-7076-6B73-A4770446E4EE}"/>
              </a:ext>
            </a:extLst>
          </p:cNvPr>
          <p:cNvPicPr>
            <a:picLocks noChangeAspect="1"/>
          </p:cNvPicPr>
          <p:nvPr/>
        </p:nvPicPr>
        <p:blipFill>
          <a:blip r:embed="rId3"/>
          <a:stretch>
            <a:fillRect/>
          </a:stretch>
        </p:blipFill>
        <p:spPr>
          <a:xfrm>
            <a:off x="1037425" y="542521"/>
            <a:ext cx="3669046" cy="3303337"/>
          </a:xfrm>
          <a:prstGeom prst="rect">
            <a:avLst/>
          </a:prstGeom>
        </p:spPr>
      </p:pic>
      <p:sp>
        <p:nvSpPr>
          <p:cNvPr id="8" name="TextBox 7">
            <a:extLst>
              <a:ext uri="{FF2B5EF4-FFF2-40B4-BE49-F238E27FC236}">
                <a16:creationId xmlns:a16="http://schemas.microsoft.com/office/drawing/2014/main" id="{CA295716-5F6B-DAE8-F6F8-FCCFB2908527}"/>
              </a:ext>
            </a:extLst>
          </p:cNvPr>
          <p:cNvSpPr txBox="1"/>
          <p:nvPr/>
        </p:nvSpPr>
        <p:spPr>
          <a:xfrm>
            <a:off x="708212" y="4249271"/>
            <a:ext cx="10139082" cy="646331"/>
          </a:xfrm>
          <a:prstGeom prst="rect">
            <a:avLst/>
          </a:prstGeom>
          <a:noFill/>
        </p:spPr>
        <p:txBody>
          <a:bodyPr wrap="square" rtlCol="0">
            <a:spAutoFit/>
          </a:bodyPr>
          <a:lstStyle/>
          <a:p>
            <a:r>
              <a:rPr lang="en-IN" dirty="0"/>
              <a:t>Case 1: </a:t>
            </a:r>
            <a:r>
              <a:rPr lang="el-GR" dirty="0"/>
              <a:t>σ</a:t>
            </a:r>
            <a:r>
              <a:rPr lang="en-IN" dirty="0"/>
              <a:t>(z)= 0.8 so equation will be</a:t>
            </a:r>
          </a:p>
          <a:p>
            <a:r>
              <a:rPr lang="en-IN" dirty="0"/>
              <a:t>As we are adding something so line will be pushed </a:t>
            </a:r>
          </a:p>
        </p:txBody>
      </p:sp>
      <p:pic>
        <p:nvPicPr>
          <p:cNvPr id="10" name="Picture 9">
            <a:extLst>
              <a:ext uri="{FF2B5EF4-FFF2-40B4-BE49-F238E27FC236}">
                <a16:creationId xmlns:a16="http://schemas.microsoft.com/office/drawing/2014/main" id="{7CF16F47-F547-4044-D193-6F1DC8C843AA}"/>
              </a:ext>
            </a:extLst>
          </p:cNvPr>
          <p:cNvPicPr>
            <a:picLocks noChangeAspect="1"/>
          </p:cNvPicPr>
          <p:nvPr/>
        </p:nvPicPr>
        <p:blipFill>
          <a:blip r:embed="rId4"/>
          <a:stretch>
            <a:fillRect/>
          </a:stretch>
        </p:blipFill>
        <p:spPr>
          <a:xfrm>
            <a:off x="4295522" y="4160226"/>
            <a:ext cx="3600953" cy="400106"/>
          </a:xfrm>
          <a:prstGeom prst="rect">
            <a:avLst/>
          </a:prstGeom>
        </p:spPr>
      </p:pic>
      <p:sp>
        <p:nvSpPr>
          <p:cNvPr id="11" name="TextBox 10">
            <a:extLst>
              <a:ext uri="{FF2B5EF4-FFF2-40B4-BE49-F238E27FC236}">
                <a16:creationId xmlns:a16="http://schemas.microsoft.com/office/drawing/2014/main" id="{8FFFF673-2B6F-7339-7B30-A4FE2804F3B6}"/>
              </a:ext>
            </a:extLst>
          </p:cNvPr>
          <p:cNvSpPr txBox="1"/>
          <p:nvPr/>
        </p:nvSpPr>
        <p:spPr>
          <a:xfrm>
            <a:off x="663388" y="5334000"/>
            <a:ext cx="10254527" cy="646331"/>
          </a:xfrm>
          <a:prstGeom prst="rect">
            <a:avLst/>
          </a:prstGeom>
          <a:noFill/>
        </p:spPr>
        <p:txBody>
          <a:bodyPr wrap="square" rtlCol="0">
            <a:spAutoFit/>
          </a:bodyPr>
          <a:lstStyle/>
          <a:p>
            <a:r>
              <a:rPr lang="en-IN" dirty="0"/>
              <a:t>    Case 2: </a:t>
            </a:r>
            <a:r>
              <a:rPr lang="el-GR" dirty="0"/>
              <a:t>σ</a:t>
            </a:r>
            <a:r>
              <a:rPr lang="en-IN" dirty="0"/>
              <a:t>(z)= 0.65 so equation will be</a:t>
            </a:r>
          </a:p>
          <a:p>
            <a:r>
              <a:rPr lang="en-IN" dirty="0"/>
              <a:t>     As we are subtracting something so line will be pulled                                                             </a:t>
            </a:r>
          </a:p>
        </p:txBody>
      </p:sp>
      <p:pic>
        <p:nvPicPr>
          <p:cNvPr id="13" name="Picture 12">
            <a:extLst>
              <a:ext uri="{FF2B5EF4-FFF2-40B4-BE49-F238E27FC236}">
                <a16:creationId xmlns:a16="http://schemas.microsoft.com/office/drawing/2014/main" id="{0F6E850F-AA21-1070-062E-9C22B40D9806}"/>
              </a:ext>
            </a:extLst>
          </p:cNvPr>
          <p:cNvPicPr>
            <a:picLocks noChangeAspect="1"/>
          </p:cNvPicPr>
          <p:nvPr/>
        </p:nvPicPr>
        <p:blipFill>
          <a:blip r:embed="rId5"/>
          <a:stretch>
            <a:fillRect/>
          </a:stretch>
        </p:blipFill>
        <p:spPr>
          <a:xfrm>
            <a:off x="4706471" y="5163990"/>
            <a:ext cx="3848637" cy="365134"/>
          </a:xfrm>
          <a:prstGeom prst="rect">
            <a:avLst/>
          </a:prstGeom>
        </p:spPr>
      </p:pic>
    </p:spTree>
    <p:extLst>
      <p:ext uri="{BB962C8B-B14F-4D97-AF65-F5344CB8AC3E}">
        <p14:creationId xmlns:p14="http://schemas.microsoft.com/office/powerpoint/2010/main" val="3352337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6D92-3F97-EDC2-7545-954CBFD28F18}"/>
              </a:ext>
            </a:extLst>
          </p:cNvPr>
          <p:cNvSpPr>
            <a:spLocks noGrp="1"/>
          </p:cNvSpPr>
          <p:nvPr>
            <p:ph type="title"/>
          </p:nvPr>
        </p:nvSpPr>
        <p:spPr/>
        <p:txBody>
          <a:bodyPr/>
          <a:lstStyle/>
          <a:p>
            <a:r>
              <a:rPr lang="en-IN" dirty="0"/>
              <a:t>Impact of Distance on pushing force to a line</a:t>
            </a:r>
          </a:p>
        </p:txBody>
      </p:sp>
      <p:pic>
        <p:nvPicPr>
          <p:cNvPr id="5" name="Content Placeholder 4">
            <a:extLst>
              <a:ext uri="{FF2B5EF4-FFF2-40B4-BE49-F238E27FC236}">
                <a16:creationId xmlns:a16="http://schemas.microsoft.com/office/drawing/2014/main" id="{2E426D64-BCC9-6FAA-92D7-013D3C2B38C7}"/>
              </a:ext>
            </a:extLst>
          </p:cNvPr>
          <p:cNvPicPr>
            <a:picLocks noGrp="1" noChangeAspect="1"/>
          </p:cNvPicPr>
          <p:nvPr>
            <p:ph idx="1"/>
          </p:nvPr>
        </p:nvPicPr>
        <p:blipFill>
          <a:blip r:embed="rId2"/>
          <a:stretch>
            <a:fillRect/>
          </a:stretch>
        </p:blipFill>
        <p:spPr>
          <a:xfrm>
            <a:off x="838200" y="2157949"/>
            <a:ext cx="9678017" cy="3686689"/>
          </a:xfrm>
        </p:spPr>
      </p:pic>
    </p:spTree>
    <p:extLst>
      <p:ext uri="{BB962C8B-B14F-4D97-AF65-F5344CB8AC3E}">
        <p14:creationId xmlns:p14="http://schemas.microsoft.com/office/powerpoint/2010/main" val="72758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41C9-2569-CFD5-F997-6B60FBCF6035}"/>
              </a:ext>
            </a:extLst>
          </p:cNvPr>
          <p:cNvSpPr>
            <a:spLocks noGrp="1"/>
          </p:cNvSpPr>
          <p:nvPr>
            <p:ph type="title"/>
          </p:nvPr>
        </p:nvSpPr>
        <p:spPr/>
        <p:txBody>
          <a:bodyPr/>
          <a:lstStyle/>
          <a:p>
            <a:r>
              <a:rPr lang="en-IN" dirty="0"/>
              <a:t>Comparison of sigmoid with step function</a:t>
            </a:r>
          </a:p>
        </p:txBody>
      </p:sp>
      <p:pic>
        <p:nvPicPr>
          <p:cNvPr id="5" name="Content Placeholder 4">
            <a:extLst>
              <a:ext uri="{FF2B5EF4-FFF2-40B4-BE49-F238E27FC236}">
                <a16:creationId xmlns:a16="http://schemas.microsoft.com/office/drawing/2014/main" id="{B62CEDA1-9E8B-E9E5-1C18-A86596D6AAA3}"/>
              </a:ext>
            </a:extLst>
          </p:cNvPr>
          <p:cNvPicPr>
            <a:picLocks noGrp="1" noChangeAspect="1"/>
          </p:cNvPicPr>
          <p:nvPr>
            <p:ph idx="1"/>
          </p:nvPr>
        </p:nvPicPr>
        <p:blipFill>
          <a:blip r:embed="rId2"/>
          <a:stretch>
            <a:fillRect/>
          </a:stretch>
        </p:blipFill>
        <p:spPr>
          <a:xfrm>
            <a:off x="1387212" y="1780081"/>
            <a:ext cx="6761705" cy="3975260"/>
          </a:xfrm>
        </p:spPr>
      </p:pic>
    </p:spTree>
    <p:extLst>
      <p:ext uri="{BB962C8B-B14F-4D97-AF65-F5344CB8AC3E}">
        <p14:creationId xmlns:p14="http://schemas.microsoft.com/office/powerpoint/2010/main" val="324480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557F-DEEC-E93C-2C9B-DBDC90F75F68}"/>
              </a:ext>
            </a:extLst>
          </p:cNvPr>
          <p:cNvSpPr>
            <a:spLocks noGrp="1"/>
          </p:cNvSpPr>
          <p:nvPr>
            <p:ph type="title"/>
          </p:nvPr>
        </p:nvSpPr>
        <p:spPr/>
        <p:txBody>
          <a:bodyPr/>
          <a:lstStyle/>
          <a:p>
            <a:r>
              <a:rPr lang="en-IN" dirty="0"/>
              <a:t>Flaw in Sigmoid function till now</a:t>
            </a:r>
          </a:p>
        </p:txBody>
      </p:sp>
      <p:sp>
        <p:nvSpPr>
          <p:cNvPr id="3" name="Content Placeholder 2">
            <a:extLst>
              <a:ext uri="{FF2B5EF4-FFF2-40B4-BE49-F238E27FC236}">
                <a16:creationId xmlns:a16="http://schemas.microsoft.com/office/drawing/2014/main" id="{2959A2FB-0114-0A2B-AE96-F3A6C5AF06F6}"/>
              </a:ext>
            </a:extLst>
          </p:cNvPr>
          <p:cNvSpPr>
            <a:spLocks noGrp="1"/>
          </p:cNvSpPr>
          <p:nvPr>
            <p:ph idx="1"/>
          </p:nvPr>
        </p:nvSpPr>
        <p:spPr/>
        <p:txBody>
          <a:bodyPr/>
          <a:lstStyle/>
          <a:p>
            <a:r>
              <a:rPr lang="en-IN" dirty="0"/>
              <a:t>We are finding a </a:t>
            </a:r>
            <a:r>
              <a:rPr lang="en-IN" dirty="0" err="1"/>
              <a:t>line,but</a:t>
            </a:r>
            <a:r>
              <a:rPr lang="en-IN" dirty="0"/>
              <a:t> there is no way to say that this is the best line.</a:t>
            </a:r>
          </a:p>
          <a:p>
            <a:r>
              <a:rPr lang="en-IN" dirty="0"/>
              <a:t>May be after 1000 runs ,if you run more you get better solution, but there is no guarantee to tell that this is the best solution</a:t>
            </a:r>
          </a:p>
          <a:p>
            <a:r>
              <a:rPr lang="en-IN" dirty="0"/>
              <a:t>ML always say to find a loss function or error function.</a:t>
            </a:r>
          </a:p>
          <a:p>
            <a:r>
              <a:rPr lang="en-IN" dirty="0"/>
              <a:t>It is basically a formula to tell how much error your model is doing.</a:t>
            </a:r>
          </a:p>
          <a:p>
            <a:r>
              <a:rPr lang="en-IN" dirty="0"/>
              <a:t>Now we will find the minima of this loss function and there the value of coefficients are the actual solution</a:t>
            </a:r>
          </a:p>
          <a:p>
            <a:r>
              <a:rPr lang="en-IN" dirty="0"/>
              <a:t>So we have to find a loss function on this problem.</a:t>
            </a:r>
          </a:p>
        </p:txBody>
      </p:sp>
    </p:spTree>
    <p:extLst>
      <p:ext uri="{BB962C8B-B14F-4D97-AF65-F5344CB8AC3E}">
        <p14:creationId xmlns:p14="http://schemas.microsoft.com/office/powerpoint/2010/main" val="3846815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11C6-44FC-EBA0-89AC-D98D5D597748}"/>
              </a:ext>
            </a:extLst>
          </p:cNvPr>
          <p:cNvSpPr>
            <a:spLocks noGrp="1"/>
          </p:cNvSpPr>
          <p:nvPr>
            <p:ph type="title"/>
          </p:nvPr>
        </p:nvSpPr>
        <p:spPr/>
        <p:txBody>
          <a:bodyPr/>
          <a:lstStyle/>
          <a:p>
            <a:r>
              <a:rPr lang="en-IN" dirty="0"/>
              <a:t>MAXIMUM LIKELIHOOD(MLE)</a:t>
            </a:r>
          </a:p>
        </p:txBody>
      </p:sp>
      <p:pic>
        <p:nvPicPr>
          <p:cNvPr id="7" name="Content Placeholder 6">
            <a:extLst>
              <a:ext uri="{FF2B5EF4-FFF2-40B4-BE49-F238E27FC236}">
                <a16:creationId xmlns:a16="http://schemas.microsoft.com/office/drawing/2014/main" id="{3AE70080-DF8B-649E-6392-DB2E2CCAB7DF}"/>
              </a:ext>
            </a:extLst>
          </p:cNvPr>
          <p:cNvPicPr>
            <a:picLocks noGrp="1" noChangeAspect="1"/>
          </p:cNvPicPr>
          <p:nvPr>
            <p:ph idx="1"/>
          </p:nvPr>
        </p:nvPicPr>
        <p:blipFill>
          <a:blip r:embed="rId2"/>
          <a:stretch>
            <a:fillRect/>
          </a:stretch>
        </p:blipFill>
        <p:spPr>
          <a:xfrm>
            <a:off x="661420" y="1321423"/>
            <a:ext cx="8125959" cy="3781953"/>
          </a:xfrm>
        </p:spPr>
      </p:pic>
      <p:sp>
        <p:nvSpPr>
          <p:cNvPr id="8" name="TextBox 7">
            <a:extLst>
              <a:ext uri="{FF2B5EF4-FFF2-40B4-BE49-F238E27FC236}">
                <a16:creationId xmlns:a16="http://schemas.microsoft.com/office/drawing/2014/main" id="{1E9084DE-49DC-9575-2CF8-2106ED95C97E}"/>
              </a:ext>
            </a:extLst>
          </p:cNvPr>
          <p:cNvSpPr txBox="1"/>
          <p:nvPr/>
        </p:nvSpPr>
        <p:spPr>
          <a:xfrm>
            <a:off x="968188" y="5271247"/>
            <a:ext cx="7584141" cy="369332"/>
          </a:xfrm>
          <a:prstGeom prst="rect">
            <a:avLst/>
          </a:prstGeom>
          <a:noFill/>
        </p:spPr>
        <p:txBody>
          <a:bodyPr wrap="square" rtlCol="0">
            <a:spAutoFit/>
          </a:bodyPr>
          <a:lstStyle/>
          <a:p>
            <a:r>
              <a:rPr lang="en-IN" dirty="0"/>
              <a:t>Which one is best model</a:t>
            </a:r>
          </a:p>
        </p:txBody>
      </p:sp>
    </p:spTree>
    <p:extLst>
      <p:ext uri="{BB962C8B-B14F-4D97-AF65-F5344CB8AC3E}">
        <p14:creationId xmlns:p14="http://schemas.microsoft.com/office/powerpoint/2010/main" val="92866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Prerequisite to apply Logistic Regression</a:t>
            </a:r>
          </a:p>
        </p:txBody>
      </p:sp>
      <p:sp>
        <p:nvSpPr>
          <p:cNvPr id="3" name="Content Placeholder 2"/>
          <p:cNvSpPr>
            <a:spLocks noGrp="1"/>
          </p:cNvSpPr>
          <p:nvPr>
            <p:ph idx="1"/>
          </p:nvPr>
        </p:nvSpPr>
        <p:spPr>
          <a:xfrm>
            <a:off x="838200" y="1368425"/>
            <a:ext cx="10515600" cy="4351338"/>
          </a:xfrm>
        </p:spPr>
        <p:txBody>
          <a:bodyPr/>
          <a:lstStyle/>
          <a:p>
            <a:pPr marL="0" indent="0">
              <a:buNone/>
            </a:pPr>
            <a:r>
              <a:rPr lang="en-US" dirty="0"/>
              <a:t> Suitable for linearly separable datasets: A linearly separable dataset refers to a graph where a straight line separates the two data classes. In logistic regression, the y variable takes only two values. Hence, one can effectively classify data into two separate classes if linearly separable data is used.</a:t>
            </a:r>
            <a:endParaRPr lang="en-IN" dirty="0"/>
          </a:p>
        </p:txBody>
      </p:sp>
      <p:pic>
        <p:nvPicPr>
          <p:cNvPr id="4" name="Picture 3"/>
          <p:cNvPicPr>
            <a:picLocks noChangeAspect="1"/>
          </p:cNvPicPr>
          <p:nvPr/>
        </p:nvPicPr>
        <p:blipFill>
          <a:blip r:embed="rId2"/>
          <a:stretch>
            <a:fillRect/>
          </a:stretch>
        </p:blipFill>
        <p:spPr>
          <a:xfrm>
            <a:off x="8943975" y="3468932"/>
            <a:ext cx="2409825" cy="2505075"/>
          </a:xfrm>
          <a:prstGeom prst="rect">
            <a:avLst/>
          </a:prstGeom>
        </p:spPr>
      </p:pic>
      <p:pic>
        <p:nvPicPr>
          <p:cNvPr id="5" name="Picture 4"/>
          <p:cNvPicPr>
            <a:picLocks noChangeAspect="1"/>
          </p:cNvPicPr>
          <p:nvPr/>
        </p:nvPicPr>
        <p:blipFill>
          <a:blip r:embed="rId3"/>
          <a:stretch>
            <a:fillRect/>
          </a:stretch>
        </p:blipFill>
        <p:spPr>
          <a:xfrm>
            <a:off x="1284775" y="3380642"/>
            <a:ext cx="5876925" cy="3011366"/>
          </a:xfrm>
          <a:prstGeom prst="rect">
            <a:avLst/>
          </a:prstGeom>
        </p:spPr>
      </p:pic>
    </p:spTree>
    <p:extLst>
      <p:ext uri="{BB962C8B-B14F-4D97-AF65-F5344CB8AC3E}">
        <p14:creationId xmlns:p14="http://schemas.microsoft.com/office/powerpoint/2010/main" val="399435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88D511-64A4-5E51-2A04-B704FD64DE6F}"/>
              </a:ext>
            </a:extLst>
          </p:cNvPr>
          <p:cNvPicPr>
            <a:picLocks noGrp="1" noChangeAspect="1"/>
          </p:cNvPicPr>
          <p:nvPr>
            <p:ph idx="1"/>
          </p:nvPr>
        </p:nvPicPr>
        <p:blipFill>
          <a:blip r:embed="rId2"/>
          <a:stretch>
            <a:fillRect/>
          </a:stretch>
        </p:blipFill>
        <p:spPr>
          <a:xfrm>
            <a:off x="703730" y="161130"/>
            <a:ext cx="3429479" cy="2695951"/>
          </a:xfrm>
        </p:spPr>
      </p:pic>
      <p:sp>
        <p:nvSpPr>
          <p:cNvPr id="6" name="TextBox 5">
            <a:extLst>
              <a:ext uri="{FF2B5EF4-FFF2-40B4-BE49-F238E27FC236}">
                <a16:creationId xmlns:a16="http://schemas.microsoft.com/office/drawing/2014/main" id="{1FD74076-00ED-0284-F004-ED35C747B05E}"/>
              </a:ext>
            </a:extLst>
          </p:cNvPr>
          <p:cNvSpPr txBox="1"/>
          <p:nvPr/>
        </p:nvSpPr>
        <p:spPr>
          <a:xfrm>
            <a:off x="4285129" y="627529"/>
            <a:ext cx="7073153" cy="646331"/>
          </a:xfrm>
          <a:prstGeom prst="rect">
            <a:avLst/>
          </a:prstGeom>
          <a:noFill/>
        </p:spPr>
        <p:txBody>
          <a:bodyPr wrap="square" rtlCol="0">
            <a:spAutoFit/>
          </a:bodyPr>
          <a:lstStyle/>
          <a:p>
            <a:r>
              <a:rPr lang="en-IN" dirty="0"/>
              <a:t>Loss function help us to find which model is the best model out of many.</a:t>
            </a:r>
          </a:p>
          <a:p>
            <a:r>
              <a:rPr lang="en-IN" dirty="0"/>
              <a:t>For that we </a:t>
            </a:r>
            <a:r>
              <a:rPr lang="en-IN" dirty="0" err="1"/>
              <a:t>wil</a:t>
            </a:r>
            <a:r>
              <a:rPr lang="en-IN" dirty="0"/>
              <a:t> use one feature of STATISTICS called maximum Likelihood</a:t>
            </a:r>
          </a:p>
        </p:txBody>
      </p:sp>
    </p:spTree>
    <p:extLst>
      <p:ext uri="{BB962C8B-B14F-4D97-AF65-F5344CB8AC3E}">
        <p14:creationId xmlns:p14="http://schemas.microsoft.com/office/powerpoint/2010/main" val="3156201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C8B40D-A9B5-DE24-1926-D98BB0BB3F4A}"/>
              </a:ext>
            </a:extLst>
          </p:cNvPr>
          <p:cNvSpPr>
            <a:spLocks noGrp="1"/>
          </p:cNvSpPr>
          <p:nvPr>
            <p:ph idx="1"/>
          </p:nvPr>
        </p:nvSpPr>
        <p:spPr>
          <a:xfrm>
            <a:off x="838200" y="430306"/>
            <a:ext cx="10515600" cy="5746657"/>
          </a:xfrm>
        </p:spPr>
        <p:txBody>
          <a:bodyPr/>
          <a:lstStyle/>
          <a:p>
            <a:r>
              <a:rPr lang="en-IN" dirty="0"/>
              <a:t>So now mathematically we will proof that model 2 is better than model 1 and in this we will take help of Sigmoid Function</a:t>
            </a:r>
          </a:p>
          <a:p>
            <a:r>
              <a:rPr lang="en-IN" dirty="0"/>
              <a:t>Step1:We will calculate the predictions for all the points in the dataset </a:t>
            </a:r>
          </a:p>
          <a:p>
            <a:endParaRPr lang="en-IN" dirty="0"/>
          </a:p>
          <a:p>
            <a:endParaRPr lang="en-IN" dirty="0"/>
          </a:p>
          <a:p>
            <a:r>
              <a:rPr lang="en-IN" dirty="0"/>
              <a:t>Step2:We know that for above line points value of sigmoid will be greater than 0.5 and below will be smaller than 0.5,this is what sigmoid function do. We  also know that at line P(Green) is 0.5.As we go above line P(Green) will increase and as we go below line P(red) will increase. </a:t>
            </a:r>
          </a:p>
          <a:p>
            <a:endParaRPr lang="en-IN" dirty="0"/>
          </a:p>
        </p:txBody>
      </p:sp>
      <p:pic>
        <p:nvPicPr>
          <p:cNvPr id="5" name="Picture 4">
            <a:extLst>
              <a:ext uri="{FF2B5EF4-FFF2-40B4-BE49-F238E27FC236}">
                <a16:creationId xmlns:a16="http://schemas.microsoft.com/office/drawing/2014/main" id="{3550BF76-86E1-C557-AFA1-0ECF27894492}"/>
              </a:ext>
            </a:extLst>
          </p:cNvPr>
          <p:cNvPicPr>
            <a:picLocks noChangeAspect="1"/>
          </p:cNvPicPr>
          <p:nvPr/>
        </p:nvPicPr>
        <p:blipFill>
          <a:blip r:embed="rId2"/>
          <a:stretch>
            <a:fillRect/>
          </a:stretch>
        </p:blipFill>
        <p:spPr>
          <a:xfrm>
            <a:off x="2606831" y="1830950"/>
            <a:ext cx="3105583" cy="1295581"/>
          </a:xfrm>
          <a:prstGeom prst="rect">
            <a:avLst/>
          </a:prstGeom>
        </p:spPr>
      </p:pic>
    </p:spTree>
    <p:extLst>
      <p:ext uri="{BB962C8B-B14F-4D97-AF65-F5344CB8AC3E}">
        <p14:creationId xmlns:p14="http://schemas.microsoft.com/office/powerpoint/2010/main" val="2338752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1E333C-F713-6CF4-4F40-B0AC1CBC45DF}"/>
              </a:ext>
            </a:extLst>
          </p:cNvPr>
          <p:cNvSpPr>
            <a:spLocks noGrp="1"/>
          </p:cNvSpPr>
          <p:nvPr>
            <p:ph idx="1"/>
          </p:nvPr>
        </p:nvSpPr>
        <p:spPr/>
        <p:txBody>
          <a:bodyPr/>
          <a:lstStyle/>
          <a:p>
            <a:r>
              <a:rPr lang="en-IN" dirty="0"/>
              <a:t>Step 3:We have calculated P(green ) and P (Red) for each point in dataset for both models</a:t>
            </a:r>
          </a:p>
        </p:txBody>
      </p:sp>
      <p:pic>
        <p:nvPicPr>
          <p:cNvPr id="5" name="Picture 4">
            <a:extLst>
              <a:ext uri="{FF2B5EF4-FFF2-40B4-BE49-F238E27FC236}">
                <a16:creationId xmlns:a16="http://schemas.microsoft.com/office/drawing/2014/main" id="{092F0E6F-012C-CC9C-BAE4-F978207347AB}"/>
              </a:ext>
            </a:extLst>
          </p:cNvPr>
          <p:cNvPicPr>
            <a:picLocks noChangeAspect="1"/>
          </p:cNvPicPr>
          <p:nvPr/>
        </p:nvPicPr>
        <p:blipFill>
          <a:blip r:embed="rId2"/>
          <a:stretch>
            <a:fillRect/>
          </a:stretch>
        </p:blipFill>
        <p:spPr>
          <a:xfrm>
            <a:off x="1450029" y="2780520"/>
            <a:ext cx="4182059" cy="3143689"/>
          </a:xfrm>
          <a:prstGeom prst="rect">
            <a:avLst/>
          </a:prstGeom>
        </p:spPr>
      </p:pic>
      <p:pic>
        <p:nvPicPr>
          <p:cNvPr id="7" name="Picture 6">
            <a:extLst>
              <a:ext uri="{FF2B5EF4-FFF2-40B4-BE49-F238E27FC236}">
                <a16:creationId xmlns:a16="http://schemas.microsoft.com/office/drawing/2014/main" id="{6106401C-E758-2C1A-E842-4EB3FA39E3E7}"/>
              </a:ext>
            </a:extLst>
          </p:cNvPr>
          <p:cNvPicPr>
            <a:picLocks noChangeAspect="1"/>
          </p:cNvPicPr>
          <p:nvPr/>
        </p:nvPicPr>
        <p:blipFill>
          <a:blip r:embed="rId3"/>
          <a:stretch>
            <a:fillRect/>
          </a:stretch>
        </p:blipFill>
        <p:spPr>
          <a:xfrm>
            <a:off x="6030432" y="2528047"/>
            <a:ext cx="4201111" cy="3562894"/>
          </a:xfrm>
          <a:prstGeom prst="rect">
            <a:avLst/>
          </a:prstGeom>
        </p:spPr>
      </p:pic>
    </p:spTree>
    <p:extLst>
      <p:ext uri="{BB962C8B-B14F-4D97-AF65-F5344CB8AC3E}">
        <p14:creationId xmlns:p14="http://schemas.microsoft.com/office/powerpoint/2010/main" val="4250637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9E43C-E5B5-B963-71C5-8F3A2972A758}"/>
              </a:ext>
            </a:extLst>
          </p:cNvPr>
          <p:cNvSpPr>
            <a:spLocks noGrp="1"/>
          </p:cNvSpPr>
          <p:nvPr>
            <p:ph idx="1"/>
          </p:nvPr>
        </p:nvSpPr>
        <p:spPr>
          <a:xfrm>
            <a:off x="838200" y="591671"/>
            <a:ext cx="10515600" cy="5585292"/>
          </a:xfrm>
        </p:spPr>
        <p:txBody>
          <a:bodyPr>
            <a:normAutofit fontScale="85000" lnSpcReduction="20000"/>
          </a:bodyPr>
          <a:lstStyle/>
          <a:p>
            <a:r>
              <a:rPr lang="en-IN" dirty="0"/>
              <a:t>Step4:To find out which model is better ,we will multiply prediction of all datapoints(MLE) and the model whose product is higher will be the better model but we have to take that probability of which </a:t>
            </a:r>
            <a:r>
              <a:rPr lang="en-IN" dirty="0" err="1"/>
              <a:t>color</a:t>
            </a:r>
            <a:r>
              <a:rPr lang="en-IN" dirty="0"/>
              <a:t> the datapoint is .</a:t>
            </a:r>
          </a:p>
          <a:p>
            <a:r>
              <a:rPr lang="en-IN" dirty="0"/>
              <a:t>Model1 Maximum Likelihood=0.7*0.4*0.4*0.8=0.089</a:t>
            </a:r>
          </a:p>
          <a:p>
            <a:r>
              <a:rPr lang="en-IN" dirty="0"/>
              <a:t>Model2 Maximum Likelihood=0.7*0.6*0.6*0.7=0.176</a:t>
            </a:r>
          </a:p>
          <a:p>
            <a:r>
              <a:rPr lang="en-IN" dirty="0"/>
              <a:t>So model 2 is better</a:t>
            </a:r>
          </a:p>
          <a:p>
            <a:r>
              <a:rPr lang="en-IN" dirty="0"/>
              <a:t>But it has one problem there were only 4 datapoints then product become 0.089.What if dataset will have 1000s of datapoints, product will be very small so comparison </a:t>
            </a:r>
            <a:r>
              <a:rPr lang="en-IN" dirty="0" err="1"/>
              <a:t>wil</a:t>
            </a:r>
            <a:r>
              <a:rPr lang="en-IN" dirty="0"/>
              <a:t> be useless</a:t>
            </a:r>
          </a:p>
          <a:p>
            <a:r>
              <a:rPr lang="en-IN" dirty="0"/>
              <a:t>Step5:To make this problem removed ,we will replace product using summation using log as we know</a:t>
            </a:r>
          </a:p>
          <a:p>
            <a:pPr marL="0" indent="0">
              <a:buNone/>
            </a:pPr>
            <a:r>
              <a:rPr lang="en-IN" dirty="0"/>
              <a:t>          log(ab)= log a +log b</a:t>
            </a:r>
          </a:p>
          <a:p>
            <a:pPr marL="0" indent="0">
              <a:buNone/>
            </a:pPr>
            <a:r>
              <a:rPr lang="en-IN" dirty="0"/>
              <a:t>So Log(maximum likelihood)=log(0.7) +log (0.4) +log (0.4)+ log (0.8)</a:t>
            </a:r>
          </a:p>
          <a:p>
            <a:pPr marL="0" indent="0">
              <a:buNone/>
            </a:pPr>
            <a:r>
              <a:rPr lang="en-IN" dirty="0"/>
              <a:t>But again there is one problem </a:t>
            </a:r>
          </a:p>
          <a:p>
            <a:pPr marL="0" indent="0">
              <a:buNone/>
            </a:pPr>
            <a:r>
              <a:rPr lang="en-IN" dirty="0"/>
              <a:t>We always have to take log of number between 0 to 1 and log of any number between 0 to 1 is always negative</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344198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01A234-291A-940F-2ABA-A5A982EFDCD9}"/>
              </a:ext>
            </a:extLst>
          </p:cNvPr>
          <p:cNvSpPr>
            <a:spLocks noGrp="1"/>
          </p:cNvSpPr>
          <p:nvPr>
            <p:ph idx="1"/>
          </p:nvPr>
        </p:nvSpPr>
        <p:spPr>
          <a:xfrm>
            <a:off x="838200" y="457200"/>
            <a:ext cx="10515600" cy="5719763"/>
          </a:xfrm>
        </p:spPr>
        <p:txBody>
          <a:bodyPr>
            <a:normAutofit fontScale="92500" lnSpcReduction="10000"/>
          </a:bodyPr>
          <a:lstStyle/>
          <a:p>
            <a:r>
              <a:rPr lang="en-IN" dirty="0"/>
              <a:t>To save from this problem we will take all logs as negative</a:t>
            </a:r>
          </a:p>
          <a:p>
            <a:pPr marL="0" indent="0">
              <a:buNone/>
            </a:pPr>
            <a:r>
              <a:rPr lang="en-IN" dirty="0"/>
              <a:t>Log(maximum likelihood)=-log(0.7) -log (0.4) -log (0.4)- log (0.8)</a:t>
            </a:r>
          </a:p>
          <a:p>
            <a:pPr marL="0" indent="0">
              <a:buNone/>
            </a:pPr>
            <a:endParaRPr lang="en-IN" dirty="0"/>
          </a:p>
          <a:p>
            <a:pPr marL="0" indent="0">
              <a:buNone/>
            </a:pPr>
            <a:r>
              <a:rPr lang="en-IN" dirty="0"/>
              <a:t>When we take summation of –</a:t>
            </a:r>
            <a:r>
              <a:rPr lang="en-IN" dirty="0" err="1"/>
              <a:t>ve</a:t>
            </a:r>
            <a:r>
              <a:rPr lang="en-IN" dirty="0"/>
              <a:t> logs of Maximum likelihood is called Cross  Entropy.</a:t>
            </a:r>
          </a:p>
          <a:p>
            <a:pPr marL="0" indent="0">
              <a:buNone/>
            </a:pPr>
            <a:r>
              <a:rPr lang="en-IN" dirty="0"/>
              <a:t>So here now we are calculating Cross </a:t>
            </a:r>
            <a:r>
              <a:rPr lang="en-IN" dirty="0" err="1"/>
              <a:t>Entrophy</a:t>
            </a:r>
            <a:r>
              <a:rPr lang="en-IN" dirty="0"/>
              <a:t> rather than Maximum Likelihood.</a:t>
            </a:r>
          </a:p>
          <a:p>
            <a:pPr marL="0" indent="0">
              <a:buNone/>
            </a:pPr>
            <a:endParaRPr lang="en-IN" dirty="0"/>
          </a:p>
          <a:p>
            <a:pPr marL="0" indent="0">
              <a:buNone/>
            </a:pPr>
            <a:r>
              <a:rPr lang="en-IN" dirty="0"/>
              <a:t>In maximum likelihood we have to maximize it that means we have to select that model where product of maximum likelihood is maximum.</a:t>
            </a:r>
          </a:p>
          <a:p>
            <a:pPr marL="0" indent="0">
              <a:buNone/>
            </a:pPr>
            <a:r>
              <a:rPr lang="en-IN" dirty="0"/>
              <a:t>But we have to minimize cross entropy because when we take log then log(0.1)&gt; log (0.9)</a:t>
            </a:r>
          </a:p>
          <a:p>
            <a:pPr marL="0" indent="0">
              <a:buNone/>
            </a:pPr>
            <a:r>
              <a:rPr lang="en-IN" dirty="0"/>
              <a:t>That means we have to pick that model whose cross entropy is minimum</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3746648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5623C-6743-8F94-B47A-7A3184BD1F27}"/>
              </a:ext>
            </a:extLst>
          </p:cNvPr>
          <p:cNvSpPr>
            <a:spLocks noGrp="1"/>
          </p:cNvSpPr>
          <p:nvPr>
            <p:ph idx="1"/>
          </p:nvPr>
        </p:nvSpPr>
        <p:spPr/>
        <p:txBody>
          <a:bodyPr>
            <a:normAutofit fontScale="77500" lnSpcReduction="20000"/>
          </a:bodyPr>
          <a:lstStyle/>
          <a:p>
            <a:r>
              <a:rPr lang="en-IN" dirty="0"/>
              <a:t>Step6:Now we need to convert all of the above things in formula</a:t>
            </a:r>
          </a:p>
          <a:p>
            <a:endParaRPr lang="en-IN" dirty="0"/>
          </a:p>
          <a:p>
            <a:endParaRPr lang="en-IN" dirty="0"/>
          </a:p>
          <a:p>
            <a:endParaRPr lang="en-IN" dirty="0"/>
          </a:p>
          <a:p>
            <a:endParaRPr lang="en-IN" dirty="0"/>
          </a:p>
          <a:p>
            <a:endParaRPr lang="en-IN" dirty="0"/>
          </a:p>
          <a:p>
            <a:endParaRPr lang="en-IN" dirty="0"/>
          </a:p>
          <a:p>
            <a:endParaRPr lang="en-IN" dirty="0"/>
          </a:p>
          <a:p>
            <a:r>
              <a:rPr lang="en-IN" dirty="0"/>
              <a:t>This is called log-loss-error or Binary cross entropy function</a:t>
            </a:r>
          </a:p>
          <a:p>
            <a:r>
              <a:rPr lang="en-IN" dirty="0"/>
              <a:t>Now at the end we need to minimize this error function to get value of w0 w1 and w2 such that error function should be minimized.</a:t>
            </a:r>
          </a:p>
          <a:p>
            <a:r>
              <a:rPr lang="en-IN" dirty="0"/>
              <a:t>Now we will apply gradient descent on this loss function to find its optimum solution</a:t>
            </a:r>
          </a:p>
        </p:txBody>
      </p:sp>
      <p:pic>
        <p:nvPicPr>
          <p:cNvPr id="5" name="Picture 4">
            <a:extLst>
              <a:ext uri="{FF2B5EF4-FFF2-40B4-BE49-F238E27FC236}">
                <a16:creationId xmlns:a16="http://schemas.microsoft.com/office/drawing/2014/main" id="{0D972443-4AB9-C9C6-FC63-562AF36BE0FB}"/>
              </a:ext>
            </a:extLst>
          </p:cNvPr>
          <p:cNvPicPr>
            <a:picLocks noChangeAspect="1"/>
          </p:cNvPicPr>
          <p:nvPr/>
        </p:nvPicPr>
        <p:blipFill>
          <a:blip r:embed="rId2"/>
          <a:stretch>
            <a:fillRect/>
          </a:stretch>
        </p:blipFill>
        <p:spPr>
          <a:xfrm>
            <a:off x="3251579" y="2215852"/>
            <a:ext cx="5525271" cy="943107"/>
          </a:xfrm>
          <a:prstGeom prst="rect">
            <a:avLst/>
          </a:prstGeom>
        </p:spPr>
      </p:pic>
      <p:pic>
        <p:nvPicPr>
          <p:cNvPr id="6" name="Picture 5">
            <a:extLst>
              <a:ext uri="{FF2B5EF4-FFF2-40B4-BE49-F238E27FC236}">
                <a16:creationId xmlns:a16="http://schemas.microsoft.com/office/drawing/2014/main" id="{8EA81299-D1BC-0AB4-DEC0-E48AFF10DE91}"/>
              </a:ext>
            </a:extLst>
          </p:cNvPr>
          <p:cNvPicPr>
            <a:picLocks noChangeAspect="1"/>
          </p:cNvPicPr>
          <p:nvPr/>
        </p:nvPicPr>
        <p:blipFill>
          <a:blip r:embed="rId3"/>
          <a:stretch>
            <a:fillRect/>
          </a:stretch>
        </p:blipFill>
        <p:spPr>
          <a:xfrm>
            <a:off x="6067617" y="2596161"/>
            <a:ext cx="223665" cy="197858"/>
          </a:xfrm>
          <a:prstGeom prst="rect">
            <a:avLst/>
          </a:prstGeom>
        </p:spPr>
      </p:pic>
      <p:pic>
        <p:nvPicPr>
          <p:cNvPr id="7" name="Picture 6">
            <a:extLst>
              <a:ext uri="{FF2B5EF4-FFF2-40B4-BE49-F238E27FC236}">
                <a16:creationId xmlns:a16="http://schemas.microsoft.com/office/drawing/2014/main" id="{E8DF35E5-855F-F4ED-E4BD-4CE7BBC9566C}"/>
              </a:ext>
            </a:extLst>
          </p:cNvPr>
          <p:cNvPicPr>
            <a:picLocks noChangeAspect="1"/>
          </p:cNvPicPr>
          <p:nvPr/>
        </p:nvPicPr>
        <p:blipFill>
          <a:blip r:embed="rId3"/>
          <a:stretch>
            <a:fillRect/>
          </a:stretch>
        </p:blipFill>
        <p:spPr>
          <a:xfrm>
            <a:off x="8132355" y="2600642"/>
            <a:ext cx="223665" cy="197858"/>
          </a:xfrm>
          <a:prstGeom prst="rect">
            <a:avLst/>
          </a:prstGeom>
        </p:spPr>
      </p:pic>
      <p:sp>
        <p:nvSpPr>
          <p:cNvPr id="8" name="TextBox 7">
            <a:extLst>
              <a:ext uri="{FF2B5EF4-FFF2-40B4-BE49-F238E27FC236}">
                <a16:creationId xmlns:a16="http://schemas.microsoft.com/office/drawing/2014/main" id="{306FBA7A-B16C-2C6F-8703-343E1CE00344}"/>
              </a:ext>
            </a:extLst>
          </p:cNvPr>
          <p:cNvSpPr txBox="1"/>
          <p:nvPr/>
        </p:nvSpPr>
        <p:spPr>
          <a:xfrm>
            <a:off x="1292083" y="3514376"/>
            <a:ext cx="7484767" cy="369332"/>
          </a:xfrm>
          <a:prstGeom prst="rect">
            <a:avLst/>
          </a:prstGeom>
          <a:noFill/>
        </p:spPr>
        <p:txBody>
          <a:bodyPr wrap="square" rtlCol="0">
            <a:spAutoFit/>
          </a:bodyPr>
          <a:lstStyle/>
          <a:p>
            <a:r>
              <a:rPr lang="en-IN" dirty="0"/>
              <a:t>Average log loss= 1/n(</a:t>
            </a:r>
          </a:p>
        </p:txBody>
      </p:sp>
      <p:pic>
        <p:nvPicPr>
          <p:cNvPr id="12" name="Picture 11">
            <a:extLst>
              <a:ext uri="{FF2B5EF4-FFF2-40B4-BE49-F238E27FC236}">
                <a16:creationId xmlns:a16="http://schemas.microsoft.com/office/drawing/2014/main" id="{F4494F15-B167-6CC0-0678-60F879F59007}"/>
              </a:ext>
            </a:extLst>
          </p:cNvPr>
          <p:cNvPicPr>
            <a:picLocks noChangeAspect="1"/>
          </p:cNvPicPr>
          <p:nvPr/>
        </p:nvPicPr>
        <p:blipFill>
          <a:blip r:embed="rId4"/>
          <a:stretch>
            <a:fillRect/>
          </a:stretch>
        </p:blipFill>
        <p:spPr>
          <a:xfrm>
            <a:off x="3427787" y="3511933"/>
            <a:ext cx="5334744" cy="417458"/>
          </a:xfrm>
          <a:prstGeom prst="rect">
            <a:avLst/>
          </a:prstGeom>
        </p:spPr>
      </p:pic>
    </p:spTree>
    <p:extLst>
      <p:ext uri="{BB962C8B-B14F-4D97-AF65-F5344CB8AC3E}">
        <p14:creationId xmlns:p14="http://schemas.microsoft.com/office/powerpoint/2010/main" val="1614558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D1F2-AC38-C3A4-DDEF-3F729BD41546}"/>
              </a:ext>
            </a:extLst>
          </p:cNvPr>
          <p:cNvSpPr>
            <a:spLocks noGrp="1"/>
          </p:cNvSpPr>
          <p:nvPr>
            <p:ph type="title"/>
          </p:nvPr>
        </p:nvSpPr>
        <p:spPr/>
        <p:txBody>
          <a:bodyPr/>
          <a:lstStyle/>
          <a:p>
            <a:r>
              <a:rPr lang="en-US" dirty="0">
                <a:cs typeface="Calibri Light"/>
              </a:rPr>
              <a:t>Application of gradient Descent on Loss Function</a:t>
            </a:r>
            <a:endParaRPr lang="en-US" dirty="0"/>
          </a:p>
        </p:txBody>
      </p:sp>
      <p:sp>
        <p:nvSpPr>
          <p:cNvPr id="3" name="Content Placeholder 2">
            <a:extLst>
              <a:ext uri="{FF2B5EF4-FFF2-40B4-BE49-F238E27FC236}">
                <a16:creationId xmlns:a16="http://schemas.microsoft.com/office/drawing/2014/main" id="{3705B71E-422B-2AC1-BF21-F99DFB815D3F}"/>
              </a:ext>
            </a:extLst>
          </p:cNvPr>
          <p:cNvSpPr>
            <a:spLocks noGrp="1"/>
          </p:cNvSpPr>
          <p:nvPr>
            <p:ph idx="1"/>
          </p:nvPr>
        </p:nvSpPr>
        <p:spPr/>
        <p:txBody>
          <a:bodyPr vert="horz" lIns="91440" tIns="45720" rIns="91440" bIns="45720" rtlCol="0" anchor="t">
            <a:noAutofit/>
          </a:bodyPr>
          <a:lstStyle/>
          <a:p>
            <a:r>
              <a:rPr lang="en-US" sz="1800" dirty="0">
                <a:cs typeface="Calibri"/>
              </a:rPr>
              <a:t>This we will do to find most </a:t>
            </a:r>
            <a:r>
              <a:rPr lang="en-US" sz="1800" dirty="0" err="1">
                <a:cs typeface="Calibri"/>
              </a:rPr>
              <a:t>Optimised</a:t>
            </a:r>
            <a:r>
              <a:rPr lang="en-US" sz="1800" dirty="0">
                <a:cs typeface="Calibri"/>
              </a:rPr>
              <a:t> solution.</a:t>
            </a:r>
          </a:p>
          <a:p>
            <a:r>
              <a:rPr lang="en-US" sz="1800" dirty="0">
                <a:cs typeface="Calibri"/>
              </a:rPr>
              <a:t>Let's suppose we have data set having m rows and n columns</a:t>
            </a: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r>
              <a:rPr lang="en-US" sz="1800" dirty="0">
                <a:cs typeface="Calibri"/>
              </a:rPr>
              <a:t>Now our aim is to find Ÿ</a:t>
            </a:r>
          </a:p>
          <a:p>
            <a:r>
              <a:rPr lang="en-US" sz="1800" dirty="0">
                <a:cs typeface="Calibri"/>
              </a:rPr>
              <a:t>Also since we are working on logistic </a:t>
            </a:r>
            <a:r>
              <a:rPr lang="en-US" sz="1800" dirty="0" err="1">
                <a:cs typeface="Calibri"/>
              </a:rPr>
              <a:t>regression,so</a:t>
            </a:r>
            <a:r>
              <a:rPr lang="en-US" sz="1800" dirty="0">
                <a:cs typeface="Calibri"/>
              </a:rPr>
              <a:t> number of </a:t>
            </a:r>
            <a:r>
              <a:rPr lang="en-US" sz="1800" dirty="0" err="1">
                <a:cs typeface="Calibri"/>
              </a:rPr>
              <a:t>cofficients</a:t>
            </a:r>
            <a:r>
              <a:rPr lang="en-US" sz="1800" dirty="0">
                <a:cs typeface="Calibri"/>
              </a:rPr>
              <a:t> is equal to number of input columns.</a:t>
            </a:r>
          </a:p>
          <a:p>
            <a:endParaRPr lang="en-US" sz="1800" dirty="0">
              <a:cs typeface="Calibri"/>
            </a:endParaRPr>
          </a:p>
        </p:txBody>
      </p:sp>
      <p:graphicFrame>
        <p:nvGraphicFramePr>
          <p:cNvPr id="4" name="Table 3">
            <a:extLst>
              <a:ext uri="{FF2B5EF4-FFF2-40B4-BE49-F238E27FC236}">
                <a16:creationId xmlns:a16="http://schemas.microsoft.com/office/drawing/2014/main" id="{8C97C344-2EC2-0E45-433C-F0F7CA13F3B5}"/>
              </a:ext>
            </a:extLst>
          </p:cNvPr>
          <p:cNvGraphicFramePr>
            <a:graphicFrameLocks noGrp="1"/>
          </p:cNvGraphicFramePr>
          <p:nvPr>
            <p:extLst>
              <p:ext uri="{D42A27DB-BD31-4B8C-83A1-F6EECF244321}">
                <p14:modId xmlns:p14="http://schemas.microsoft.com/office/powerpoint/2010/main" val="2879001294"/>
              </p:ext>
            </p:extLst>
          </p:nvPr>
        </p:nvGraphicFramePr>
        <p:xfrm>
          <a:off x="1129229" y="2561420"/>
          <a:ext cx="8168640" cy="2560320"/>
        </p:xfrm>
        <a:graphic>
          <a:graphicData uri="http://schemas.openxmlformats.org/drawingml/2006/table">
            <a:tbl>
              <a:tblPr firstRow="1" bandRow="1">
                <a:tableStyleId>{5C22544A-7EE6-4342-B048-85BDC9FD1C3A}</a:tableStyleId>
              </a:tblPr>
              <a:tblGrid>
                <a:gridCol w="816864">
                  <a:extLst>
                    <a:ext uri="{9D8B030D-6E8A-4147-A177-3AD203B41FA5}">
                      <a16:colId xmlns:a16="http://schemas.microsoft.com/office/drawing/2014/main" val="963390734"/>
                    </a:ext>
                  </a:extLst>
                </a:gridCol>
                <a:gridCol w="816864">
                  <a:extLst>
                    <a:ext uri="{9D8B030D-6E8A-4147-A177-3AD203B41FA5}">
                      <a16:colId xmlns:a16="http://schemas.microsoft.com/office/drawing/2014/main" val="1317691152"/>
                    </a:ext>
                  </a:extLst>
                </a:gridCol>
                <a:gridCol w="816864">
                  <a:extLst>
                    <a:ext uri="{9D8B030D-6E8A-4147-A177-3AD203B41FA5}">
                      <a16:colId xmlns:a16="http://schemas.microsoft.com/office/drawing/2014/main" val="2811892573"/>
                    </a:ext>
                  </a:extLst>
                </a:gridCol>
                <a:gridCol w="816864">
                  <a:extLst>
                    <a:ext uri="{9D8B030D-6E8A-4147-A177-3AD203B41FA5}">
                      <a16:colId xmlns:a16="http://schemas.microsoft.com/office/drawing/2014/main" val="637325464"/>
                    </a:ext>
                  </a:extLst>
                </a:gridCol>
                <a:gridCol w="816864">
                  <a:extLst>
                    <a:ext uri="{9D8B030D-6E8A-4147-A177-3AD203B41FA5}">
                      <a16:colId xmlns:a16="http://schemas.microsoft.com/office/drawing/2014/main" val="3996883557"/>
                    </a:ext>
                  </a:extLst>
                </a:gridCol>
                <a:gridCol w="816864">
                  <a:extLst>
                    <a:ext uri="{9D8B030D-6E8A-4147-A177-3AD203B41FA5}">
                      <a16:colId xmlns:a16="http://schemas.microsoft.com/office/drawing/2014/main" val="592980809"/>
                    </a:ext>
                  </a:extLst>
                </a:gridCol>
                <a:gridCol w="816864">
                  <a:extLst>
                    <a:ext uri="{9D8B030D-6E8A-4147-A177-3AD203B41FA5}">
                      <a16:colId xmlns:a16="http://schemas.microsoft.com/office/drawing/2014/main" val="3330692371"/>
                    </a:ext>
                  </a:extLst>
                </a:gridCol>
                <a:gridCol w="816864">
                  <a:extLst>
                    <a:ext uri="{9D8B030D-6E8A-4147-A177-3AD203B41FA5}">
                      <a16:colId xmlns:a16="http://schemas.microsoft.com/office/drawing/2014/main" val="4025806018"/>
                    </a:ext>
                  </a:extLst>
                </a:gridCol>
                <a:gridCol w="816864">
                  <a:extLst>
                    <a:ext uri="{9D8B030D-6E8A-4147-A177-3AD203B41FA5}">
                      <a16:colId xmlns:a16="http://schemas.microsoft.com/office/drawing/2014/main" val="1685386554"/>
                    </a:ext>
                  </a:extLst>
                </a:gridCol>
                <a:gridCol w="816864">
                  <a:extLst>
                    <a:ext uri="{9D8B030D-6E8A-4147-A177-3AD203B41FA5}">
                      <a16:colId xmlns:a16="http://schemas.microsoft.com/office/drawing/2014/main" val="1648654537"/>
                    </a:ext>
                  </a:extLst>
                </a:gridCol>
              </a:tblGrid>
              <a:tr h="306659">
                <a:tc>
                  <a:txBody>
                    <a:bodyPr/>
                    <a:lstStyle/>
                    <a:p>
                      <a:endParaRPr lang="en-US"/>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N</a:t>
                      </a:r>
                    </a:p>
                  </a:txBody>
                  <a:tcPr/>
                </a:tc>
                <a:tc>
                  <a:txBody>
                    <a:bodyPr/>
                    <a:lstStyle/>
                    <a:p>
                      <a:r>
                        <a:rPr lang="en-US" dirty="0"/>
                        <a:t>y</a:t>
                      </a:r>
                    </a:p>
                  </a:txBody>
                  <a:tcPr/>
                </a:tc>
                <a:extLst>
                  <a:ext uri="{0D108BD9-81ED-4DB2-BD59-A6C34878D82A}">
                    <a16:rowId xmlns:a16="http://schemas.microsoft.com/office/drawing/2014/main" val="3770666557"/>
                  </a:ext>
                </a:extLst>
              </a:tr>
              <a:tr h="306659">
                <a:tc>
                  <a:txBody>
                    <a:bodyPr/>
                    <a:lstStyle/>
                    <a:p>
                      <a:endParaRPr lang="en-US"/>
                    </a:p>
                  </a:txBody>
                  <a:tcPr/>
                </a:tc>
                <a:tc>
                  <a:txBody>
                    <a:bodyPr/>
                    <a:lstStyle/>
                    <a:p>
                      <a:r>
                        <a:rPr lang="en-US" dirty="0"/>
                        <a:t>X11</a:t>
                      </a:r>
                    </a:p>
                  </a:txBody>
                  <a:tcPr/>
                </a:tc>
                <a:tc>
                  <a:txBody>
                    <a:bodyPr/>
                    <a:lstStyle/>
                    <a:p>
                      <a:r>
                        <a:rPr lang="en-US" dirty="0"/>
                        <a:t>X12</a:t>
                      </a:r>
                    </a:p>
                  </a:txBody>
                  <a:tcPr/>
                </a:tc>
                <a:tc>
                  <a:txBody>
                    <a:bodyPr/>
                    <a:lstStyle/>
                    <a:p>
                      <a:r>
                        <a:rPr lang="en-US" dirty="0"/>
                        <a:t>X13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X1n</a:t>
                      </a:r>
                    </a:p>
                  </a:txBody>
                  <a:tcPr/>
                </a:tc>
                <a:tc>
                  <a:txBody>
                    <a:bodyPr/>
                    <a:lstStyle/>
                    <a:p>
                      <a:r>
                        <a:rPr lang="en-US" dirty="0"/>
                        <a:t>Y1</a:t>
                      </a:r>
                    </a:p>
                  </a:txBody>
                  <a:tcPr/>
                </a:tc>
                <a:extLst>
                  <a:ext uri="{0D108BD9-81ED-4DB2-BD59-A6C34878D82A}">
                    <a16:rowId xmlns:a16="http://schemas.microsoft.com/office/drawing/2014/main" val="3032127739"/>
                  </a:ext>
                </a:extLst>
              </a:tr>
              <a:tr h="306659">
                <a:tc>
                  <a:txBody>
                    <a:bodyPr/>
                    <a:lstStyle/>
                    <a:p>
                      <a:endParaRPr lang="en-US"/>
                    </a:p>
                  </a:txBody>
                  <a:tcPr/>
                </a:tc>
                <a:tc>
                  <a:txBody>
                    <a:bodyPr/>
                    <a:lstStyle/>
                    <a:p>
                      <a:r>
                        <a:rPr lang="en-US" dirty="0"/>
                        <a:t>X21</a:t>
                      </a:r>
                    </a:p>
                  </a:txBody>
                  <a:tcPr/>
                </a:tc>
                <a:tc>
                  <a:txBody>
                    <a:bodyPr/>
                    <a:lstStyle/>
                    <a:p>
                      <a:r>
                        <a:rPr lang="en-US" dirty="0"/>
                        <a:t>X21</a:t>
                      </a:r>
                    </a:p>
                  </a:txBody>
                  <a:tcPr/>
                </a:tc>
                <a:tc>
                  <a:txBody>
                    <a:bodyPr/>
                    <a:lstStyle/>
                    <a:p>
                      <a:r>
                        <a:rPr lang="en-US" dirty="0"/>
                        <a:t>X23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X2n</a:t>
                      </a:r>
                    </a:p>
                  </a:txBody>
                  <a:tcPr/>
                </a:tc>
                <a:tc>
                  <a:txBody>
                    <a:bodyPr/>
                    <a:lstStyle/>
                    <a:p>
                      <a:r>
                        <a:rPr lang="en-US" dirty="0"/>
                        <a:t>Y2</a:t>
                      </a:r>
                    </a:p>
                  </a:txBody>
                  <a:tcPr/>
                </a:tc>
                <a:extLst>
                  <a:ext uri="{0D108BD9-81ED-4DB2-BD59-A6C34878D82A}">
                    <a16:rowId xmlns:a16="http://schemas.microsoft.com/office/drawing/2014/main" val="2385043012"/>
                  </a:ext>
                </a:extLst>
              </a:tr>
              <a:tr h="306659">
                <a:tc>
                  <a:txBody>
                    <a:bodyPr/>
                    <a:lstStyle/>
                    <a:p>
                      <a:endParaRPr lang="en-US"/>
                    </a:p>
                  </a:txBody>
                  <a:tcPr/>
                </a:tc>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Y3</a:t>
                      </a:r>
                    </a:p>
                  </a:txBody>
                  <a:tcPr/>
                </a:tc>
                <a:extLst>
                  <a:ext uri="{0D108BD9-81ED-4DB2-BD59-A6C34878D82A}">
                    <a16:rowId xmlns:a16="http://schemas.microsoft.com/office/drawing/2014/main" val="2621688220"/>
                  </a:ext>
                </a:extLst>
              </a:tr>
              <a:tr h="306659">
                <a:tc>
                  <a:txBody>
                    <a:bodyPr/>
                    <a:lstStyle/>
                    <a:p>
                      <a:endParaRPr lang="en-US"/>
                    </a:p>
                  </a:txBody>
                  <a:tcPr/>
                </a:tc>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78962097"/>
                  </a:ext>
                </a:extLst>
              </a:tr>
              <a:tr h="306659">
                <a:tc>
                  <a:txBody>
                    <a:bodyPr/>
                    <a:lstStyle/>
                    <a:p>
                      <a:endParaRPr lang="en-US"/>
                    </a:p>
                  </a:txBody>
                  <a:tcPr/>
                </a:tc>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36215374"/>
                  </a:ext>
                </a:extLst>
              </a:tr>
              <a:tr h="306659">
                <a:tc>
                  <a:txBody>
                    <a:bodyPr/>
                    <a:lstStyle/>
                    <a:p>
                      <a:endParaRPr lang="en-US"/>
                    </a:p>
                  </a:txBody>
                  <a:tcPr/>
                </a:tc>
                <a:tc>
                  <a:txBody>
                    <a:bodyPr/>
                    <a:lstStyle/>
                    <a:p>
                      <a:r>
                        <a:rPr lang="en-US" dirty="0"/>
                        <a:t>Xm1</a:t>
                      </a:r>
                    </a:p>
                  </a:txBody>
                  <a:tcPr/>
                </a:tc>
                <a:tc>
                  <a:txBody>
                    <a:bodyPr/>
                    <a:lstStyle/>
                    <a:p>
                      <a:r>
                        <a:rPr lang="en-US" dirty="0"/>
                        <a:t>Xm2</a:t>
                      </a:r>
                    </a:p>
                  </a:txBody>
                  <a:tcPr/>
                </a:tc>
                <a:tc>
                  <a:txBody>
                    <a:bodyPr/>
                    <a:lstStyle/>
                    <a:p>
                      <a:r>
                        <a:rPr lang="en-US" dirty="0"/>
                        <a:t>Xm3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err="1"/>
                        <a:t>Xmn</a:t>
                      </a:r>
                    </a:p>
                  </a:txBody>
                  <a:tcPr/>
                </a:tc>
                <a:tc>
                  <a:txBody>
                    <a:bodyPr/>
                    <a:lstStyle/>
                    <a:p>
                      <a:r>
                        <a:rPr lang="en-US" dirty="0" err="1"/>
                        <a:t>Ym</a:t>
                      </a:r>
                    </a:p>
                  </a:txBody>
                  <a:tcPr/>
                </a:tc>
                <a:extLst>
                  <a:ext uri="{0D108BD9-81ED-4DB2-BD59-A6C34878D82A}">
                    <a16:rowId xmlns:a16="http://schemas.microsoft.com/office/drawing/2014/main" val="1102071765"/>
                  </a:ext>
                </a:extLst>
              </a:tr>
            </a:tbl>
          </a:graphicData>
        </a:graphic>
      </p:graphicFrame>
      <p:graphicFrame>
        <p:nvGraphicFramePr>
          <p:cNvPr id="5" name="Table 4">
            <a:extLst>
              <a:ext uri="{FF2B5EF4-FFF2-40B4-BE49-F238E27FC236}">
                <a16:creationId xmlns:a16="http://schemas.microsoft.com/office/drawing/2014/main" id="{3DA7F1C1-4442-8496-FA85-538C6B5E965D}"/>
              </a:ext>
            </a:extLst>
          </p:cNvPr>
          <p:cNvGraphicFramePr>
            <a:graphicFrameLocks noGrp="1"/>
          </p:cNvGraphicFramePr>
          <p:nvPr>
            <p:extLst>
              <p:ext uri="{D42A27DB-BD31-4B8C-83A1-F6EECF244321}">
                <p14:modId xmlns:p14="http://schemas.microsoft.com/office/powerpoint/2010/main" val="3973810797"/>
              </p:ext>
            </p:extLst>
          </p:nvPr>
        </p:nvGraphicFramePr>
        <p:xfrm>
          <a:off x="9437782" y="2680771"/>
          <a:ext cx="601578" cy="2438400"/>
        </p:xfrm>
        <a:graphic>
          <a:graphicData uri="http://schemas.openxmlformats.org/drawingml/2006/table">
            <a:tbl>
              <a:tblPr firstRow="1" bandRow="1">
                <a:tableStyleId>{5C22544A-7EE6-4342-B048-85BDC9FD1C3A}</a:tableStyleId>
              </a:tblPr>
              <a:tblGrid>
                <a:gridCol w="601578">
                  <a:extLst>
                    <a:ext uri="{9D8B030D-6E8A-4147-A177-3AD203B41FA5}">
                      <a16:colId xmlns:a16="http://schemas.microsoft.com/office/drawing/2014/main" val="1820854573"/>
                    </a:ext>
                  </a:extLst>
                </a:gridCol>
              </a:tblGrid>
              <a:tr h="245591">
                <a:tc>
                  <a:txBody>
                    <a:bodyPr/>
                    <a:lstStyle/>
                    <a:p>
                      <a:pPr lvl="0">
                        <a:buNone/>
                      </a:pPr>
                      <a:r>
                        <a:rPr lang="en-US" sz="1600" b="0" i="0" u="none" strike="noStrike" noProof="0" dirty="0">
                          <a:solidFill>
                            <a:srgbClr val="000000"/>
                          </a:solidFill>
                          <a:latin typeface="Calibri"/>
                        </a:rPr>
                        <a:t>Ÿ</a:t>
                      </a:r>
                      <a:endParaRPr lang="en-US" sz="1600"/>
                    </a:p>
                  </a:txBody>
                  <a:tcPr/>
                </a:tc>
                <a:extLst>
                  <a:ext uri="{0D108BD9-81ED-4DB2-BD59-A6C34878D82A}">
                    <a16:rowId xmlns:a16="http://schemas.microsoft.com/office/drawing/2014/main" val="538781282"/>
                  </a:ext>
                </a:extLst>
              </a:tr>
              <a:tr h="245591">
                <a:tc>
                  <a:txBody>
                    <a:bodyPr/>
                    <a:lstStyle/>
                    <a:p>
                      <a:pPr lvl="0">
                        <a:buNone/>
                      </a:pPr>
                      <a:r>
                        <a:rPr lang="en-US" sz="1600" b="0" i="0" u="none" strike="noStrike" noProof="0" dirty="0">
                          <a:solidFill>
                            <a:srgbClr val="000000"/>
                          </a:solidFill>
                          <a:latin typeface="Calibri"/>
                        </a:rPr>
                        <a:t>Ÿ1</a:t>
                      </a:r>
                      <a:endParaRPr lang="en-US" dirty="0"/>
                    </a:p>
                  </a:txBody>
                  <a:tcPr/>
                </a:tc>
                <a:extLst>
                  <a:ext uri="{0D108BD9-81ED-4DB2-BD59-A6C34878D82A}">
                    <a16:rowId xmlns:a16="http://schemas.microsoft.com/office/drawing/2014/main" val="1270583566"/>
                  </a:ext>
                </a:extLst>
              </a:tr>
              <a:tr h="245591">
                <a:tc>
                  <a:txBody>
                    <a:bodyPr/>
                    <a:lstStyle/>
                    <a:p>
                      <a:pPr lvl="0">
                        <a:buNone/>
                      </a:pPr>
                      <a:r>
                        <a:rPr lang="en-US" sz="1600" b="0" i="0" u="none" strike="noStrike" noProof="0" dirty="0">
                          <a:solidFill>
                            <a:srgbClr val="000000"/>
                          </a:solidFill>
                          <a:latin typeface="Calibri"/>
                        </a:rPr>
                        <a:t>Ÿ2</a:t>
                      </a:r>
                      <a:endParaRPr lang="en-US" dirty="0"/>
                    </a:p>
                  </a:txBody>
                  <a:tcPr/>
                </a:tc>
                <a:extLst>
                  <a:ext uri="{0D108BD9-81ED-4DB2-BD59-A6C34878D82A}">
                    <a16:rowId xmlns:a16="http://schemas.microsoft.com/office/drawing/2014/main" val="1656784785"/>
                  </a:ext>
                </a:extLst>
              </a:tr>
              <a:tr h="245591">
                <a:tc>
                  <a:txBody>
                    <a:bodyPr/>
                    <a:lstStyle/>
                    <a:p>
                      <a:endParaRPr lang="en-US"/>
                    </a:p>
                  </a:txBody>
                  <a:tcPr/>
                </a:tc>
                <a:extLst>
                  <a:ext uri="{0D108BD9-81ED-4DB2-BD59-A6C34878D82A}">
                    <a16:rowId xmlns:a16="http://schemas.microsoft.com/office/drawing/2014/main" val="4087047161"/>
                  </a:ext>
                </a:extLst>
              </a:tr>
              <a:tr h="245591">
                <a:tc>
                  <a:txBody>
                    <a:bodyPr/>
                    <a:lstStyle/>
                    <a:p>
                      <a:endParaRPr lang="en-US"/>
                    </a:p>
                  </a:txBody>
                  <a:tcPr/>
                </a:tc>
                <a:extLst>
                  <a:ext uri="{0D108BD9-81ED-4DB2-BD59-A6C34878D82A}">
                    <a16:rowId xmlns:a16="http://schemas.microsoft.com/office/drawing/2014/main" val="2316000080"/>
                  </a:ext>
                </a:extLst>
              </a:tr>
              <a:tr h="245591">
                <a:tc>
                  <a:txBody>
                    <a:bodyPr/>
                    <a:lstStyle/>
                    <a:p>
                      <a:endParaRPr lang="en-US"/>
                    </a:p>
                  </a:txBody>
                  <a:tcPr/>
                </a:tc>
                <a:extLst>
                  <a:ext uri="{0D108BD9-81ED-4DB2-BD59-A6C34878D82A}">
                    <a16:rowId xmlns:a16="http://schemas.microsoft.com/office/drawing/2014/main" val="285000096"/>
                  </a:ext>
                </a:extLst>
              </a:tr>
              <a:tr h="245591">
                <a:tc>
                  <a:txBody>
                    <a:bodyPr/>
                    <a:lstStyle/>
                    <a:p>
                      <a:pPr lvl="0">
                        <a:buNone/>
                      </a:pPr>
                      <a:r>
                        <a:rPr lang="en-US" sz="1600" b="0" i="0" u="none" strike="noStrike" noProof="0" dirty="0" err="1">
                          <a:solidFill>
                            <a:srgbClr val="000000"/>
                          </a:solidFill>
                          <a:latin typeface="Calibri"/>
                        </a:rPr>
                        <a:t>Ÿm</a:t>
                      </a:r>
                      <a:endParaRPr lang="en-US" dirty="0" err="1"/>
                    </a:p>
                  </a:txBody>
                  <a:tcPr/>
                </a:tc>
                <a:extLst>
                  <a:ext uri="{0D108BD9-81ED-4DB2-BD59-A6C34878D82A}">
                    <a16:rowId xmlns:a16="http://schemas.microsoft.com/office/drawing/2014/main" val="3557711176"/>
                  </a:ext>
                </a:extLst>
              </a:tr>
            </a:tbl>
          </a:graphicData>
        </a:graphic>
      </p:graphicFrame>
    </p:spTree>
    <p:extLst>
      <p:ext uri="{BB962C8B-B14F-4D97-AF65-F5344CB8AC3E}">
        <p14:creationId xmlns:p14="http://schemas.microsoft.com/office/powerpoint/2010/main" val="206453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0BB0-C3DE-BC53-24E1-AAD3BDCD82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0990A4-6C59-B47E-185C-B2C5E9500165}"/>
              </a:ext>
            </a:extLst>
          </p:cNvPr>
          <p:cNvSpPr>
            <a:spLocks noGrp="1"/>
          </p:cNvSpPr>
          <p:nvPr>
            <p:ph idx="1"/>
          </p:nvPr>
        </p:nvSpPr>
        <p:spPr/>
        <p:txBody>
          <a:bodyPr vert="horz" lIns="91440" tIns="45720" rIns="91440" bIns="45720" rtlCol="0" anchor="t">
            <a:normAutofit/>
          </a:bodyPr>
          <a:lstStyle/>
          <a:p>
            <a:r>
              <a:rPr lang="en-US" err="1">
                <a:cs typeface="Calibri"/>
              </a:rPr>
              <a:t>Sp</a:t>
            </a:r>
            <a:r>
              <a:rPr lang="en-US" dirty="0">
                <a:cs typeface="Calibri"/>
              </a:rPr>
              <a:t> we will be having n+1 </a:t>
            </a:r>
            <a:r>
              <a:rPr lang="en-US" err="1">
                <a:cs typeface="Calibri"/>
              </a:rPr>
              <a:t>cofficients</a:t>
            </a:r>
            <a:r>
              <a:rPr lang="en-US" dirty="0">
                <a:cs typeface="Calibri"/>
              </a:rPr>
              <a:t> (Wo,W1.....</a:t>
            </a:r>
            <a:r>
              <a:rPr lang="en-US" err="1">
                <a:cs typeface="Calibri"/>
              </a:rPr>
              <a:t>Wn</a:t>
            </a:r>
            <a:r>
              <a:rPr lang="en-US" dirty="0">
                <a:cs typeface="Calibri"/>
              </a:rPr>
              <a:t>)</a:t>
            </a:r>
          </a:p>
          <a:p>
            <a:r>
              <a:rPr lang="en-US" dirty="0">
                <a:cs typeface="Calibri"/>
              </a:rPr>
              <a:t>So we have to predict output of row 1 using </a:t>
            </a:r>
            <a:r>
              <a:rPr lang="en-US" dirty="0" err="1">
                <a:cs typeface="Calibri"/>
              </a:rPr>
              <a:t>cofficients</a:t>
            </a:r>
            <a:endParaRPr lang="en-US" dirty="0">
              <a:cs typeface="Calibri"/>
            </a:endParaRPr>
          </a:p>
          <a:p>
            <a:r>
              <a:rPr lang="en-US" sz="1800" dirty="0">
                <a:cs typeface="Calibri"/>
              </a:rPr>
              <a:t>Ÿ1 = </a:t>
            </a:r>
            <a:r>
              <a:rPr lang="en-US" dirty="0">
                <a:solidFill>
                  <a:srgbClr val="555555"/>
                </a:solidFill>
                <a:ea typeface="+mn-lt"/>
                <a:cs typeface="+mn-lt"/>
              </a:rPr>
              <a:t>σ (Wo+W1X11+w2X12......+WnX1n)</a:t>
            </a:r>
            <a:endParaRPr lang="en-US" dirty="0">
              <a:cs typeface="Calibri"/>
            </a:endParaRPr>
          </a:p>
          <a:p>
            <a:r>
              <a:rPr lang="en-US" sz="1800" dirty="0">
                <a:solidFill>
                  <a:srgbClr val="000000"/>
                </a:solidFill>
                <a:cs typeface="Calibri"/>
              </a:rPr>
              <a:t>Ÿ2 = </a:t>
            </a:r>
            <a:r>
              <a:rPr lang="en-US" dirty="0">
                <a:solidFill>
                  <a:srgbClr val="555555"/>
                </a:solidFill>
                <a:cs typeface="Calibri"/>
              </a:rPr>
              <a:t>σ (Wo+W1X21+w2X22......+WnX2n)  and so on </a:t>
            </a:r>
            <a:endParaRPr lang="en-US" dirty="0">
              <a:solidFill>
                <a:srgbClr val="000000"/>
              </a:solidFill>
              <a:cs typeface="Calibri"/>
            </a:endParaRPr>
          </a:p>
          <a:p>
            <a:r>
              <a:rPr lang="en-US" dirty="0">
                <a:solidFill>
                  <a:srgbClr val="555555"/>
                </a:solidFill>
                <a:cs typeface="Calibri"/>
              </a:rPr>
              <a:t>So we can create its matrix</a:t>
            </a:r>
          </a:p>
          <a:p>
            <a:endParaRPr lang="en-US" sz="1800" dirty="0">
              <a:solidFill>
                <a:srgbClr val="000000"/>
              </a:solidFill>
              <a:cs typeface="Calibri"/>
            </a:endParaRPr>
          </a:p>
          <a:p>
            <a:r>
              <a:rPr lang="en-US" sz="1800" dirty="0">
                <a:solidFill>
                  <a:srgbClr val="000000"/>
                </a:solidFill>
                <a:cs typeface="Calibri"/>
              </a:rPr>
              <a:t>    </a:t>
            </a:r>
          </a:p>
          <a:p>
            <a:endParaRPr lang="en-US" dirty="0">
              <a:solidFill>
                <a:srgbClr val="555555"/>
              </a:solidFill>
              <a:cs typeface="Calibri"/>
            </a:endParaRPr>
          </a:p>
          <a:p>
            <a:endParaRPr lang="en-US" dirty="0">
              <a:solidFill>
                <a:srgbClr val="555555"/>
              </a:solidFill>
              <a:cs typeface="Calibri"/>
            </a:endParaRPr>
          </a:p>
          <a:p>
            <a:endParaRPr lang="en-US" dirty="0">
              <a:solidFill>
                <a:srgbClr val="555555"/>
              </a:solidFill>
              <a:cs typeface="Calibri"/>
            </a:endParaRPr>
          </a:p>
          <a:p>
            <a:endParaRPr lang="en-US" dirty="0">
              <a:cs typeface="Calibri"/>
            </a:endParaRPr>
          </a:p>
        </p:txBody>
      </p:sp>
      <p:pic>
        <p:nvPicPr>
          <p:cNvPr id="4" name="Picture 3" descr="A blackboard with white text&#10;&#10;Description automatically generated">
            <a:extLst>
              <a:ext uri="{FF2B5EF4-FFF2-40B4-BE49-F238E27FC236}">
                <a16:creationId xmlns:a16="http://schemas.microsoft.com/office/drawing/2014/main" id="{F6CB715C-454D-6222-5C40-D259AD8ACF08}"/>
              </a:ext>
            </a:extLst>
          </p:cNvPr>
          <p:cNvPicPr>
            <a:picLocks noChangeAspect="1"/>
          </p:cNvPicPr>
          <p:nvPr/>
        </p:nvPicPr>
        <p:blipFill>
          <a:blip r:embed="rId2"/>
          <a:stretch>
            <a:fillRect/>
          </a:stretch>
        </p:blipFill>
        <p:spPr>
          <a:xfrm>
            <a:off x="836536" y="4316948"/>
            <a:ext cx="8829675" cy="2428875"/>
          </a:xfrm>
          <a:prstGeom prst="rect">
            <a:avLst/>
          </a:prstGeom>
        </p:spPr>
      </p:pic>
    </p:spTree>
    <p:extLst>
      <p:ext uri="{BB962C8B-B14F-4D97-AF65-F5344CB8AC3E}">
        <p14:creationId xmlns:p14="http://schemas.microsoft.com/office/powerpoint/2010/main" val="1349429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ackboard with white writing on it&#10;&#10;Description automatically generated">
            <a:extLst>
              <a:ext uri="{FF2B5EF4-FFF2-40B4-BE49-F238E27FC236}">
                <a16:creationId xmlns:a16="http://schemas.microsoft.com/office/drawing/2014/main" id="{B94DDCBF-76C7-8DE1-AAC7-16366760C830}"/>
              </a:ext>
            </a:extLst>
          </p:cNvPr>
          <p:cNvPicPr>
            <a:picLocks noGrp="1" noChangeAspect="1"/>
          </p:cNvPicPr>
          <p:nvPr>
            <p:ph idx="1"/>
          </p:nvPr>
        </p:nvPicPr>
        <p:blipFill>
          <a:blip r:embed="rId2"/>
          <a:stretch>
            <a:fillRect/>
          </a:stretch>
        </p:blipFill>
        <p:spPr>
          <a:xfrm>
            <a:off x="655389" y="453289"/>
            <a:ext cx="9393945" cy="2266950"/>
          </a:xfrm>
        </p:spPr>
      </p:pic>
      <p:pic>
        <p:nvPicPr>
          <p:cNvPr id="5" name="Picture 4" descr="A blackboard with white text&#10;&#10;Description automatically generated">
            <a:extLst>
              <a:ext uri="{FF2B5EF4-FFF2-40B4-BE49-F238E27FC236}">
                <a16:creationId xmlns:a16="http://schemas.microsoft.com/office/drawing/2014/main" id="{B3FB41B2-00EF-C046-B41A-6751DEC3DC9C}"/>
              </a:ext>
            </a:extLst>
          </p:cNvPr>
          <p:cNvPicPr>
            <a:picLocks noChangeAspect="1"/>
          </p:cNvPicPr>
          <p:nvPr/>
        </p:nvPicPr>
        <p:blipFill>
          <a:blip r:embed="rId3"/>
          <a:stretch>
            <a:fillRect/>
          </a:stretch>
        </p:blipFill>
        <p:spPr>
          <a:xfrm>
            <a:off x="741400" y="3261910"/>
            <a:ext cx="9093391" cy="2133600"/>
          </a:xfrm>
          <a:prstGeom prst="rect">
            <a:avLst/>
          </a:prstGeom>
        </p:spPr>
      </p:pic>
      <p:sp>
        <p:nvSpPr>
          <p:cNvPr id="6" name="TextBox 5">
            <a:extLst>
              <a:ext uri="{FF2B5EF4-FFF2-40B4-BE49-F238E27FC236}">
                <a16:creationId xmlns:a16="http://schemas.microsoft.com/office/drawing/2014/main" id="{B5CAD528-0265-4493-34B1-C770E2EEF5B0}"/>
              </a:ext>
            </a:extLst>
          </p:cNvPr>
          <p:cNvSpPr txBox="1"/>
          <p:nvPr/>
        </p:nvSpPr>
        <p:spPr>
          <a:xfrm>
            <a:off x="681789" y="2897605"/>
            <a:ext cx="9194131"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above matrix is decomposed into dot product of two matrices.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highlight>
                  <a:srgbClr val="C0C0C0"/>
                </a:highlight>
                <a:cs typeface="Calibri"/>
              </a:rPr>
              <a:t>Ÿ=</a:t>
            </a:r>
            <a:r>
              <a:rPr lang="en-US" sz="2800" dirty="0">
                <a:solidFill>
                  <a:srgbClr val="555555"/>
                </a:solidFill>
                <a:highlight>
                  <a:srgbClr val="C0C0C0"/>
                </a:highlight>
                <a:cs typeface="Calibri"/>
              </a:rPr>
              <a:t>σ (XW)</a:t>
            </a:r>
          </a:p>
          <a:p>
            <a:endParaRPr lang="en-US" dirty="0">
              <a:cs typeface="Calibri"/>
            </a:endParaRPr>
          </a:p>
        </p:txBody>
      </p:sp>
    </p:spTree>
    <p:extLst>
      <p:ext uri="{BB962C8B-B14F-4D97-AF65-F5344CB8AC3E}">
        <p14:creationId xmlns:p14="http://schemas.microsoft.com/office/powerpoint/2010/main" val="191606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614E-0199-6706-F3AB-FE0A49FD14E0}"/>
              </a:ext>
            </a:extLst>
          </p:cNvPr>
          <p:cNvSpPr>
            <a:spLocks noGrp="1"/>
          </p:cNvSpPr>
          <p:nvPr>
            <p:ph type="title"/>
          </p:nvPr>
        </p:nvSpPr>
        <p:spPr>
          <a:xfrm>
            <a:off x="838200" y="365125"/>
            <a:ext cx="10515600" cy="370768"/>
          </a:xfrm>
        </p:spPr>
        <p:txBody>
          <a:bodyPr>
            <a:normAutofit fontScale="90000"/>
          </a:bodyPr>
          <a:lstStyle/>
          <a:p>
            <a:r>
              <a:rPr lang="en-US">
                <a:cs typeface="Calibri Light"/>
              </a:rPr>
              <a:t>Now lets come to Loss Function</a:t>
            </a:r>
            <a:endParaRPr lang="en-US"/>
          </a:p>
        </p:txBody>
      </p:sp>
      <p:pic>
        <p:nvPicPr>
          <p:cNvPr id="4" name="Content Placeholder 3" descr="A black background with white text&#10;&#10;Description automatically generated">
            <a:extLst>
              <a:ext uri="{FF2B5EF4-FFF2-40B4-BE49-F238E27FC236}">
                <a16:creationId xmlns:a16="http://schemas.microsoft.com/office/drawing/2014/main" id="{A10E770D-8743-8A91-FDBB-81BCFC525A93}"/>
              </a:ext>
            </a:extLst>
          </p:cNvPr>
          <p:cNvPicPr>
            <a:picLocks noGrp="1" noChangeAspect="1"/>
          </p:cNvPicPr>
          <p:nvPr>
            <p:ph idx="1"/>
          </p:nvPr>
        </p:nvPicPr>
        <p:blipFill>
          <a:blip r:embed="rId2"/>
          <a:stretch>
            <a:fillRect/>
          </a:stretch>
        </p:blipFill>
        <p:spPr>
          <a:xfrm>
            <a:off x="839061" y="917719"/>
            <a:ext cx="8117709" cy="952500"/>
          </a:xfrm>
        </p:spPr>
      </p:pic>
      <p:pic>
        <p:nvPicPr>
          <p:cNvPr id="5" name="Picture 4" descr="A blackboard with white text&#10;&#10;Description automatically generated">
            <a:extLst>
              <a:ext uri="{FF2B5EF4-FFF2-40B4-BE49-F238E27FC236}">
                <a16:creationId xmlns:a16="http://schemas.microsoft.com/office/drawing/2014/main" id="{C875C452-98B4-BF09-A203-E6BA903CB0B1}"/>
              </a:ext>
            </a:extLst>
          </p:cNvPr>
          <p:cNvPicPr>
            <a:picLocks noChangeAspect="1"/>
          </p:cNvPicPr>
          <p:nvPr/>
        </p:nvPicPr>
        <p:blipFill>
          <a:blip r:embed="rId3"/>
          <a:stretch>
            <a:fillRect/>
          </a:stretch>
        </p:blipFill>
        <p:spPr>
          <a:xfrm>
            <a:off x="840725" y="1968003"/>
            <a:ext cx="8389803" cy="1085850"/>
          </a:xfrm>
          <a:prstGeom prst="rect">
            <a:avLst/>
          </a:prstGeom>
        </p:spPr>
      </p:pic>
      <p:sp>
        <p:nvSpPr>
          <p:cNvPr id="6" name="TextBox 5">
            <a:extLst>
              <a:ext uri="{FF2B5EF4-FFF2-40B4-BE49-F238E27FC236}">
                <a16:creationId xmlns:a16="http://schemas.microsoft.com/office/drawing/2014/main" id="{0DB72738-E908-2FD2-2924-A614F3A1B658}"/>
              </a:ext>
            </a:extLst>
          </p:cNvPr>
          <p:cNvSpPr txBox="1"/>
          <p:nvPr/>
        </p:nvSpPr>
        <p:spPr>
          <a:xfrm>
            <a:off x="843177" y="3060563"/>
            <a:ext cx="81413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First we will convert first term into matrix then second</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Converted in dot product form</a:t>
            </a:r>
          </a:p>
        </p:txBody>
      </p:sp>
      <p:pic>
        <p:nvPicPr>
          <p:cNvPr id="7" name="Picture 6" descr="A blackboard with white text&#10;&#10;Description automatically generated">
            <a:extLst>
              <a:ext uri="{FF2B5EF4-FFF2-40B4-BE49-F238E27FC236}">
                <a16:creationId xmlns:a16="http://schemas.microsoft.com/office/drawing/2014/main" id="{4AB267CA-E7C5-2467-3433-CCABF295A523}"/>
              </a:ext>
            </a:extLst>
          </p:cNvPr>
          <p:cNvPicPr>
            <a:picLocks noChangeAspect="1"/>
          </p:cNvPicPr>
          <p:nvPr/>
        </p:nvPicPr>
        <p:blipFill>
          <a:blip r:embed="rId4"/>
          <a:stretch>
            <a:fillRect/>
          </a:stretch>
        </p:blipFill>
        <p:spPr>
          <a:xfrm>
            <a:off x="946073" y="3435885"/>
            <a:ext cx="8610600" cy="1143000"/>
          </a:xfrm>
          <a:prstGeom prst="rect">
            <a:avLst/>
          </a:prstGeom>
        </p:spPr>
      </p:pic>
      <p:pic>
        <p:nvPicPr>
          <p:cNvPr id="8" name="Picture 7" descr="A blackboard with white text and numbers&#10;&#10;Description automatically generated">
            <a:extLst>
              <a:ext uri="{FF2B5EF4-FFF2-40B4-BE49-F238E27FC236}">
                <a16:creationId xmlns:a16="http://schemas.microsoft.com/office/drawing/2014/main" id="{CDDFEA3A-1BAF-E8C8-DD3E-09FF8929364A}"/>
              </a:ext>
            </a:extLst>
          </p:cNvPr>
          <p:cNvPicPr>
            <a:picLocks noChangeAspect="1"/>
          </p:cNvPicPr>
          <p:nvPr/>
        </p:nvPicPr>
        <p:blipFill>
          <a:blip r:embed="rId5"/>
          <a:stretch>
            <a:fillRect/>
          </a:stretch>
        </p:blipFill>
        <p:spPr>
          <a:xfrm>
            <a:off x="3480986" y="4655716"/>
            <a:ext cx="5505450" cy="1503459"/>
          </a:xfrm>
          <a:prstGeom prst="rect">
            <a:avLst/>
          </a:prstGeom>
        </p:spPr>
      </p:pic>
    </p:spTree>
    <p:extLst>
      <p:ext uri="{BB962C8B-B14F-4D97-AF65-F5344CB8AC3E}">
        <p14:creationId xmlns:p14="http://schemas.microsoft.com/office/powerpoint/2010/main" val="157977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7039-337F-553D-B2FE-4ED998F4E4CA}"/>
              </a:ext>
            </a:extLst>
          </p:cNvPr>
          <p:cNvSpPr>
            <a:spLocks noGrp="1"/>
          </p:cNvSpPr>
          <p:nvPr>
            <p:ph type="title"/>
          </p:nvPr>
        </p:nvSpPr>
        <p:spPr/>
        <p:txBody>
          <a:bodyPr/>
          <a:lstStyle/>
          <a:p>
            <a:r>
              <a:rPr lang="en-IN" b="0" i="0" dirty="0">
                <a:solidFill>
                  <a:srgbClr val="272C37"/>
                </a:solidFill>
                <a:effectLst/>
                <a:latin typeface="Roboto" panose="02000000000000000000" pitchFamily="2" charset="0"/>
              </a:rPr>
              <a:t>Types of Logistic Regression</a:t>
            </a:r>
            <a:br>
              <a:rPr lang="en-IN" b="0" i="0" dirty="0">
                <a:solidFill>
                  <a:srgbClr val="272C37"/>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377D13C5-9232-CDD8-D650-FE5F58EB1D63}"/>
              </a:ext>
            </a:extLst>
          </p:cNvPr>
          <p:cNvSpPr>
            <a:spLocks noGrp="1"/>
          </p:cNvSpPr>
          <p:nvPr>
            <p:ph idx="1"/>
          </p:nvPr>
        </p:nvSpPr>
        <p:spPr/>
        <p:txBody>
          <a:bodyPr/>
          <a:lstStyle/>
          <a:p>
            <a:pPr algn="l"/>
            <a:r>
              <a:rPr lang="en-US" b="0" i="0" dirty="0">
                <a:solidFill>
                  <a:srgbClr val="272C37"/>
                </a:solidFill>
                <a:effectLst/>
                <a:latin typeface="Roboto" panose="02000000000000000000" pitchFamily="2" charset="0"/>
              </a:rPr>
              <a:t>Binary Logistic Regression</a:t>
            </a:r>
          </a:p>
          <a:p>
            <a:pPr algn="just"/>
            <a:r>
              <a:rPr lang="en-US" b="0" i="0" dirty="0">
                <a:solidFill>
                  <a:srgbClr val="51565E"/>
                </a:solidFill>
                <a:effectLst/>
                <a:latin typeface="Roboto" panose="02000000000000000000" pitchFamily="2" charset="0"/>
              </a:rPr>
              <a:t>Binary logistic regression is the most common type of logistic regression, where the dependent variable has only two possible outcomes or classes, typically represented as 0 and 1. It is used when the target variable is binary, such as yes/no, pass/fail, or true/false. The logistic function in binary logistic regression models the probability of an observation belonging to one of the two classes.</a:t>
            </a:r>
          </a:p>
          <a:p>
            <a:endParaRPr lang="en-IN" dirty="0"/>
          </a:p>
        </p:txBody>
      </p:sp>
    </p:spTree>
    <p:extLst>
      <p:ext uri="{BB962C8B-B14F-4D97-AF65-F5344CB8AC3E}">
        <p14:creationId xmlns:p14="http://schemas.microsoft.com/office/powerpoint/2010/main" val="400430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ackboard with white text&#10;&#10;Description automatically generated">
            <a:extLst>
              <a:ext uri="{FF2B5EF4-FFF2-40B4-BE49-F238E27FC236}">
                <a16:creationId xmlns:a16="http://schemas.microsoft.com/office/drawing/2014/main" id="{D255B358-DB7B-CC16-FB86-C2671800B9AB}"/>
              </a:ext>
            </a:extLst>
          </p:cNvPr>
          <p:cNvPicPr>
            <a:picLocks noGrp="1" noChangeAspect="1"/>
          </p:cNvPicPr>
          <p:nvPr>
            <p:ph idx="1"/>
          </p:nvPr>
        </p:nvPicPr>
        <p:blipFill>
          <a:blip r:embed="rId2"/>
          <a:stretch>
            <a:fillRect/>
          </a:stretch>
        </p:blipFill>
        <p:spPr>
          <a:xfrm>
            <a:off x="763148" y="202254"/>
            <a:ext cx="8076740" cy="1511262"/>
          </a:xfrm>
        </p:spPr>
      </p:pic>
      <p:sp>
        <p:nvSpPr>
          <p:cNvPr id="5" name="TextBox 4">
            <a:extLst>
              <a:ext uri="{FF2B5EF4-FFF2-40B4-BE49-F238E27FC236}">
                <a16:creationId xmlns:a16="http://schemas.microsoft.com/office/drawing/2014/main" id="{0CC7415F-56C4-0080-790A-9BDE5CBF646E}"/>
              </a:ext>
            </a:extLst>
          </p:cNvPr>
          <p:cNvSpPr txBox="1"/>
          <p:nvPr/>
        </p:nvSpPr>
        <p:spPr>
          <a:xfrm>
            <a:off x="1091176" y="1881685"/>
            <a:ext cx="9027911" cy="483209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Y log (ÿ) = Y log </a:t>
            </a:r>
            <a:r>
              <a:rPr lang="en-US" dirty="0">
                <a:solidFill>
                  <a:srgbClr val="000000"/>
                </a:solidFill>
                <a:ea typeface="Calibri"/>
                <a:cs typeface="Calibri"/>
              </a:rPr>
              <a:t>(</a:t>
            </a:r>
            <a:r>
              <a:rPr lang="en-US" sz="2800" dirty="0">
                <a:solidFill>
                  <a:srgbClr val="555555"/>
                </a:solidFill>
                <a:ea typeface="Calibri"/>
                <a:cs typeface="Calibri"/>
              </a:rPr>
              <a:t>σ (WX))</a:t>
            </a:r>
            <a:endParaRPr lang="en-US" sz="2800" dirty="0">
              <a:ea typeface="Calibri"/>
              <a:cs typeface="Calibri"/>
            </a:endParaRPr>
          </a:p>
          <a:p>
            <a:endParaRPr lang="en-US" sz="2800" dirty="0">
              <a:solidFill>
                <a:srgbClr val="555555"/>
              </a:solidFill>
              <a:ea typeface="Calibri"/>
              <a:cs typeface="Calibri"/>
            </a:endParaRPr>
          </a:p>
          <a:p>
            <a:r>
              <a:rPr lang="en-US" sz="2800" dirty="0">
                <a:solidFill>
                  <a:srgbClr val="555555"/>
                </a:solidFill>
                <a:ea typeface="Calibri"/>
                <a:cs typeface="Calibri"/>
              </a:rPr>
              <a:t>Similarly second term will be (1- </a:t>
            </a:r>
            <a:r>
              <a:rPr lang="en-US" dirty="0">
                <a:solidFill>
                  <a:srgbClr val="000000"/>
                </a:solidFill>
                <a:ea typeface="Calibri"/>
                <a:cs typeface="Calibri"/>
              </a:rPr>
              <a:t>Y) log (1-</a:t>
            </a:r>
            <a:r>
              <a:rPr lang="en-US" sz="2800" dirty="0">
                <a:solidFill>
                  <a:srgbClr val="555555"/>
                </a:solidFill>
                <a:ea typeface="Calibri"/>
                <a:cs typeface="Calibri"/>
              </a:rPr>
              <a:t>σ (WX))</a:t>
            </a:r>
          </a:p>
          <a:p>
            <a:r>
              <a:rPr lang="en-US" sz="2800" dirty="0">
                <a:solidFill>
                  <a:srgbClr val="555555"/>
                </a:solidFill>
                <a:ea typeface="Calibri"/>
                <a:cs typeface="Calibri"/>
              </a:rPr>
              <a:t>So the loss function in matrix form will be</a:t>
            </a:r>
          </a:p>
          <a:p>
            <a:endParaRPr lang="en-US" sz="2800" dirty="0">
              <a:solidFill>
                <a:srgbClr val="555555"/>
              </a:solidFill>
              <a:ea typeface="Calibri"/>
              <a:cs typeface="Calibri"/>
            </a:endParaRPr>
          </a:p>
          <a:p>
            <a:endParaRPr lang="en-US" sz="2800" dirty="0">
              <a:solidFill>
                <a:srgbClr val="555555"/>
              </a:solidFill>
              <a:ea typeface="Calibri"/>
              <a:cs typeface="Calibri"/>
            </a:endParaRPr>
          </a:p>
          <a:p>
            <a:endParaRPr lang="en-US" sz="2800" dirty="0">
              <a:solidFill>
                <a:srgbClr val="555555"/>
              </a:solidFill>
              <a:ea typeface="Calibri"/>
              <a:cs typeface="Calibri"/>
            </a:endParaRPr>
          </a:p>
          <a:p>
            <a:r>
              <a:rPr lang="en-US" sz="2800" dirty="0">
                <a:solidFill>
                  <a:srgbClr val="555555"/>
                </a:solidFill>
                <a:ea typeface="Calibri"/>
                <a:cs typeface="Calibri"/>
              </a:rPr>
              <a:t>Now we are having data and loss function and we will apply gradient </a:t>
            </a:r>
            <a:r>
              <a:rPr lang="en-US" sz="2800" dirty="0" err="1">
                <a:solidFill>
                  <a:srgbClr val="555555"/>
                </a:solidFill>
                <a:ea typeface="Calibri"/>
                <a:cs typeface="Calibri"/>
              </a:rPr>
              <a:t>decend</a:t>
            </a:r>
            <a:r>
              <a:rPr lang="en-US" sz="2800" dirty="0">
                <a:solidFill>
                  <a:srgbClr val="555555"/>
                </a:solidFill>
                <a:ea typeface="Calibri"/>
                <a:cs typeface="Calibri"/>
              </a:rPr>
              <a:t> and find value of W matrix value where loss is minimum</a:t>
            </a:r>
          </a:p>
          <a:p>
            <a:endParaRPr lang="en-US" sz="2800" dirty="0">
              <a:solidFill>
                <a:srgbClr val="555555"/>
              </a:solidFill>
              <a:ea typeface="Calibri"/>
              <a:cs typeface="Calibri"/>
            </a:endParaRPr>
          </a:p>
        </p:txBody>
      </p:sp>
      <p:pic>
        <p:nvPicPr>
          <p:cNvPr id="8" name="Picture 7" descr="A blackboard with white text&#10;&#10;Description automatically generated">
            <a:extLst>
              <a:ext uri="{FF2B5EF4-FFF2-40B4-BE49-F238E27FC236}">
                <a16:creationId xmlns:a16="http://schemas.microsoft.com/office/drawing/2014/main" id="{A231E945-7460-0E68-D68A-8DE4F1ADD528}"/>
              </a:ext>
            </a:extLst>
          </p:cNvPr>
          <p:cNvPicPr>
            <a:picLocks noChangeAspect="1"/>
          </p:cNvPicPr>
          <p:nvPr/>
        </p:nvPicPr>
        <p:blipFill>
          <a:blip r:embed="rId3"/>
          <a:stretch>
            <a:fillRect/>
          </a:stretch>
        </p:blipFill>
        <p:spPr>
          <a:xfrm>
            <a:off x="1084473" y="3844599"/>
            <a:ext cx="8572500" cy="1133475"/>
          </a:xfrm>
          <a:prstGeom prst="rect">
            <a:avLst/>
          </a:prstGeom>
        </p:spPr>
      </p:pic>
      <p:pic>
        <p:nvPicPr>
          <p:cNvPr id="2" name="Picture 1" descr="A diagram of a weight loss">
            <a:extLst>
              <a:ext uri="{FF2B5EF4-FFF2-40B4-BE49-F238E27FC236}">
                <a16:creationId xmlns:a16="http://schemas.microsoft.com/office/drawing/2014/main" id="{CC915F04-4BD2-43AC-77C2-9C5EE54F887D}"/>
              </a:ext>
            </a:extLst>
          </p:cNvPr>
          <p:cNvPicPr>
            <a:picLocks noChangeAspect="1"/>
          </p:cNvPicPr>
          <p:nvPr/>
        </p:nvPicPr>
        <p:blipFill>
          <a:blip r:embed="rId4"/>
          <a:stretch>
            <a:fillRect/>
          </a:stretch>
        </p:blipFill>
        <p:spPr>
          <a:xfrm>
            <a:off x="8841204" y="1267827"/>
            <a:ext cx="3092117" cy="1956135"/>
          </a:xfrm>
          <a:prstGeom prst="rect">
            <a:avLst/>
          </a:prstGeom>
        </p:spPr>
      </p:pic>
    </p:spTree>
    <p:extLst>
      <p:ext uri="{BB962C8B-B14F-4D97-AF65-F5344CB8AC3E}">
        <p14:creationId xmlns:p14="http://schemas.microsoft.com/office/powerpoint/2010/main" val="1693948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D3B6-FDF5-09C8-71F4-B1B96CAF9E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598B23-A428-E090-2044-BA5F480DA842}"/>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https://medium.com/@sumbatilinda/deep-learning-part-2-loss-function-and-gradient-function-2f64c566a1d6</a:t>
            </a:r>
            <a:endParaRPr lang="en-US">
              <a:ea typeface="+mn-lt"/>
              <a:cs typeface="+mn-lt"/>
            </a:endParaRPr>
          </a:p>
          <a:p>
            <a:r>
              <a:rPr lang="en-US" dirty="0">
                <a:ea typeface="+mn-lt"/>
                <a:cs typeface="+mn-lt"/>
              </a:rPr>
              <a:t>https://www.analyticsvidhya.com/blog/2023/03/campus-recruitment-a-classification-problem-with-logistic-regression/</a:t>
            </a:r>
            <a:endParaRPr lang="en-US" dirty="0">
              <a:ea typeface="Calibri"/>
              <a:cs typeface="Calibri"/>
            </a:endParaRPr>
          </a:p>
        </p:txBody>
      </p:sp>
    </p:spTree>
    <p:extLst>
      <p:ext uri="{BB962C8B-B14F-4D97-AF65-F5344CB8AC3E}">
        <p14:creationId xmlns:p14="http://schemas.microsoft.com/office/powerpoint/2010/main" val="950147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42C555-D157-F2E9-E2B0-3327DB44E915}"/>
              </a:ext>
            </a:extLst>
          </p:cNvPr>
          <p:cNvSpPr>
            <a:spLocks noGrp="1"/>
          </p:cNvSpPr>
          <p:nvPr>
            <p:ph idx="1"/>
          </p:nvPr>
        </p:nvSpPr>
        <p:spPr>
          <a:xfrm>
            <a:off x="838200" y="604589"/>
            <a:ext cx="10515600" cy="5572374"/>
          </a:xfrm>
        </p:spPr>
        <p:txBody>
          <a:bodyPr vert="horz" lIns="91440" tIns="45720" rIns="91440" bIns="45720" rtlCol="0" anchor="t">
            <a:normAutofit/>
          </a:bodyPr>
          <a:lstStyle/>
          <a:p>
            <a:r>
              <a:rPr lang="en-US" dirty="0">
                <a:ea typeface="Calibri"/>
                <a:cs typeface="Calibri"/>
              </a:rPr>
              <a:t>For I in epochs we will update w with the following formula</a:t>
            </a:r>
          </a:p>
          <a:p>
            <a:r>
              <a:rPr lang="en-US" dirty="0" err="1">
                <a:ea typeface="Calibri"/>
                <a:cs typeface="Calibri"/>
              </a:rPr>
              <a:t>W</a:t>
            </a:r>
            <a:r>
              <a:rPr lang="en-US" sz="2000" dirty="0" err="1">
                <a:ea typeface="Calibri"/>
                <a:cs typeface="Calibri"/>
              </a:rPr>
              <a:t>new</a:t>
            </a:r>
            <a:r>
              <a:rPr lang="en-US" dirty="0">
                <a:ea typeface="Calibri"/>
                <a:cs typeface="Calibri"/>
              </a:rPr>
              <a:t>= </a:t>
            </a:r>
            <a:r>
              <a:rPr lang="en-US" dirty="0" err="1">
                <a:ea typeface="Calibri"/>
                <a:cs typeface="Calibri"/>
              </a:rPr>
              <a:t>W</a:t>
            </a:r>
            <a:r>
              <a:rPr lang="en-US" sz="2000" dirty="0" err="1">
                <a:ea typeface="Calibri"/>
                <a:cs typeface="Calibri"/>
              </a:rPr>
              <a:t>old</a:t>
            </a:r>
            <a:r>
              <a:rPr lang="en-US" dirty="0">
                <a:ea typeface="Calibri"/>
                <a:cs typeface="Calibri"/>
              </a:rPr>
              <a:t>-learning rate (ΔL/ΔW)</a:t>
            </a:r>
          </a:p>
          <a:p>
            <a:r>
              <a:rPr lang="en-US" dirty="0">
                <a:ea typeface="Calibri"/>
                <a:cs typeface="Calibri"/>
              </a:rPr>
              <a:t>Where ΔL/ΔW is gradient </a:t>
            </a:r>
          </a:p>
          <a:p>
            <a:r>
              <a:rPr lang="en-US" dirty="0">
                <a:ea typeface="Calibri"/>
                <a:cs typeface="Calibri"/>
              </a:rPr>
              <a:t>Suppose we start with random value of W .There we will find</a:t>
            </a:r>
            <a:endParaRPr lang="en-US" dirty="0"/>
          </a:p>
          <a:p>
            <a:pPr marL="0" indent="0">
              <a:buNone/>
            </a:pPr>
            <a:r>
              <a:rPr lang="en-US" dirty="0">
                <a:ea typeface="Calibri"/>
                <a:cs typeface="Calibri"/>
              </a:rPr>
              <a:t> </a:t>
            </a:r>
          </a:p>
          <a:p>
            <a:r>
              <a:rPr lang="en-US" dirty="0">
                <a:ea typeface="Calibri"/>
                <a:cs typeface="Calibri"/>
              </a:rPr>
              <a:t>                                                      .This collectively is called ΔL/ΔW which </a:t>
            </a:r>
          </a:p>
          <a:p>
            <a:pPr marL="0" indent="0">
              <a:buNone/>
            </a:pPr>
            <a:r>
              <a:rPr lang="en-US" dirty="0">
                <a:ea typeface="Calibri"/>
                <a:cs typeface="Calibri"/>
              </a:rPr>
              <a:t>will be n+1 values.</a:t>
            </a:r>
          </a:p>
          <a:p>
            <a:pPr marL="0" indent="0">
              <a:buNone/>
            </a:pPr>
            <a:endParaRPr lang="en-US" dirty="0">
              <a:ea typeface="Calibri"/>
              <a:cs typeface="Calibri"/>
            </a:endParaRPr>
          </a:p>
          <a:p>
            <a:pPr marL="0" indent="0">
              <a:buNone/>
            </a:pPr>
            <a:r>
              <a:rPr lang="en-US" dirty="0">
                <a:ea typeface="Calibri"/>
                <a:cs typeface="Calibri"/>
              </a:rPr>
              <a:t>So first we will find ΔL/ΔW</a:t>
            </a:r>
          </a:p>
          <a:p>
            <a:pPr marL="0" indent="0">
              <a:buNone/>
            </a:pPr>
            <a:endParaRPr lang="en-US" dirty="0">
              <a:ea typeface="Calibri"/>
              <a:cs typeface="Calibri"/>
            </a:endParaRPr>
          </a:p>
        </p:txBody>
      </p:sp>
      <p:pic>
        <p:nvPicPr>
          <p:cNvPr id="4" name="Picture 3" descr="A blackboard with white writing on it&#10;&#10;Description automatically generated">
            <a:extLst>
              <a:ext uri="{FF2B5EF4-FFF2-40B4-BE49-F238E27FC236}">
                <a16:creationId xmlns:a16="http://schemas.microsoft.com/office/drawing/2014/main" id="{AF29D316-B1A3-47E4-3AD8-D1EAE0CD73E7}"/>
              </a:ext>
            </a:extLst>
          </p:cNvPr>
          <p:cNvPicPr>
            <a:picLocks noChangeAspect="1"/>
          </p:cNvPicPr>
          <p:nvPr/>
        </p:nvPicPr>
        <p:blipFill>
          <a:blip r:embed="rId2"/>
          <a:stretch>
            <a:fillRect/>
          </a:stretch>
        </p:blipFill>
        <p:spPr>
          <a:xfrm>
            <a:off x="1299014" y="2680025"/>
            <a:ext cx="4067175" cy="1057275"/>
          </a:xfrm>
          <a:prstGeom prst="rect">
            <a:avLst/>
          </a:prstGeom>
        </p:spPr>
      </p:pic>
    </p:spTree>
    <p:extLst>
      <p:ext uri="{BB962C8B-B14F-4D97-AF65-F5344CB8AC3E}">
        <p14:creationId xmlns:p14="http://schemas.microsoft.com/office/powerpoint/2010/main" val="2709321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DE4EE-15CD-4D35-210A-24741D72FD6C}"/>
              </a:ext>
            </a:extLst>
          </p:cNvPr>
          <p:cNvSpPr>
            <a:spLocks noGrp="1"/>
          </p:cNvSpPr>
          <p:nvPr>
            <p:ph idx="1"/>
          </p:nvPr>
        </p:nvSpPr>
        <p:spPr>
          <a:xfrm>
            <a:off x="838200" y="237360"/>
            <a:ext cx="10515600" cy="5939603"/>
          </a:xfrm>
        </p:spPr>
        <p:txBody>
          <a:bodyPr vert="horz" lIns="91440" tIns="45720" rIns="91440" bIns="45720" rtlCol="0" anchor="t">
            <a:normAutofit/>
          </a:bodyPr>
          <a:lstStyle/>
          <a:p>
            <a:r>
              <a:rPr lang="en-US" dirty="0">
                <a:ea typeface="Calibri"/>
                <a:cs typeface="Calibri"/>
              </a:rPr>
              <a:t>So we will find derivative of loss function </a:t>
            </a:r>
            <a:r>
              <a:rPr lang="en-US" dirty="0" err="1">
                <a:ea typeface="Calibri"/>
                <a:cs typeface="Calibri"/>
              </a:rPr>
              <a:t>wrt</a:t>
            </a:r>
            <a:r>
              <a:rPr lang="en-US" dirty="0">
                <a:ea typeface="Calibri"/>
                <a:cs typeface="Calibri"/>
              </a:rPr>
              <a:t> w matrix</a:t>
            </a:r>
          </a:p>
          <a:p>
            <a:r>
              <a:rPr lang="en-US" dirty="0">
                <a:ea typeface="Calibri"/>
                <a:cs typeface="Calibri"/>
              </a:rPr>
              <a:t>So our loss function is</a:t>
            </a:r>
          </a:p>
          <a:p>
            <a:endParaRPr lang="en-US" dirty="0">
              <a:ea typeface="Calibri"/>
              <a:cs typeface="Calibri"/>
            </a:endParaRPr>
          </a:p>
          <a:p>
            <a:endParaRPr lang="en-US" dirty="0">
              <a:ea typeface="Calibri"/>
              <a:cs typeface="Calibri"/>
            </a:endParaRPr>
          </a:p>
          <a:p>
            <a:r>
              <a:rPr lang="en-US" dirty="0">
                <a:ea typeface="Calibri"/>
                <a:cs typeface="Calibri"/>
              </a:rPr>
              <a:t>Now for first term </a:t>
            </a:r>
          </a:p>
          <a:p>
            <a:endParaRPr lang="en-US" dirty="0">
              <a:ea typeface="Calibri"/>
              <a:cs typeface="Calibri"/>
            </a:endParaRPr>
          </a:p>
        </p:txBody>
      </p:sp>
      <p:pic>
        <p:nvPicPr>
          <p:cNvPr id="4" name="Picture 3" descr="A blackboard with white text">
            <a:extLst>
              <a:ext uri="{FF2B5EF4-FFF2-40B4-BE49-F238E27FC236}">
                <a16:creationId xmlns:a16="http://schemas.microsoft.com/office/drawing/2014/main" id="{61605234-A73B-8034-5104-C56315BD2138}"/>
              </a:ext>
            </a:extLst>
          </p:cNvPr>
          <p:cNvPicPr>
            <a:picLocks noChangeAspect="1"/>
          </p:cNvPicPr>
          <p:nvPr/>
        </p:nvPicPr>
        <p:blipFill>
          <a:blip r:embed="rId2"/>
          <a:stretch>
            <a:fillRect/>
          </a:stretch>
        </p:blipFill>
        <p:spPr>
          <a:xfrm>
            <a:off x="1020208" y="1145466"/>
            <a:ext cx="8572500" cy="1133475"/>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3D07E66C-2845-EDC0-AB54-B85119084D4A}"/>
              </a:ext>
            </a:extLst>
          </p:cNvPr>
          <p:cNvPicPr>
            <a:picLocks noChangeAspect="1"/>
          </p:cNvPicPr>
          <p:nvPr/>
        </p:nvPicPr>
        <p:blipFill>
          <a:blip r:embed="rId3"/>
          <a:stretch>
            <a:fillRect/>
          </a:stretch>
        </p:blipFill>
        <p:spPr>
          <a:xfrm>
            <a:off x="2681001" y="2795587"/>
            <a:ext cx="6591300" cy="12668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86E31E0-C5E5-FCDF-95EE-F6706B361DA3}"/>
                  </a:ext>
                </a:extLst>
              </p14:cNvPr>
              <p14:cNvContentPartPr/>
              <p14:nvPr/>
            </p14:nvContentPartPr>
            <p14:xfrm>
              <a:off x="8311815" y="3385135"/>
              <a:ext cx="184517" cy="203532"/>
            </p14:xfrm>
          </p:contentPart>
        </mc:Choice>
        <mc:Fallback xmlns="">
          <p:pic>
            <p:nvPicPr>
              <p:cNvPr id="6" name="Ink 5">
                <a:extLst>
                  <a:ext uri="{FF2B5EF4-FFF2-40B4-BE49-F238E27FC236}">
                    <a16:creationId xmlns:a16="http://schemas.microsoft.com/office/drawing/2014/main" id="{986E31E0-C5E5-FCDF-95EE-F6706B361DA3}"/>
                  </a:ext>
                </a:extLst>
              </p:cNvPr>
              <p:cNvPicPr/>
              <p:nvPr/>
            </p:nvPicPr>
            <p:blipFill>
              <a:blip r:embed="rId5"/>
              <a:stretch>
                <a:fillRect/>
              </a:stretch>
            </p:blipFill>
            <p:spPr>
              <a:xfrm>
                <a:off x="8294225" y="3367155"/>
                <a:ext cx="220056" cy="23913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2BB1A23-F858-BDA3-F0AB-5BE8DE911A65}"/>
                  </a:ext>
                </a:extLst>
              </p14:cNvPr>
              <p14:cNvContentPartPr/>
              <p14:nvPr/>
            </p14:nvContentPartPr>
            <p14:xfrm>
              <a:off x="9504947" y="3679658"/>
              <a:ext cx="10026" cy="10026"/>
            </p14:xfrm>
          </p:contentPart>
        </mc:Choice>
        <mc:Fallback xmlns="">
          <p:pic>
            <p:nvPicPr>
              <p:cNvPr id="7" name="Ink 6">
                <a:extLst>
                  <a:ext uri="{FF2B5EF4-FFF2-40B4-BE49-F238E27FC236}">
                    <a16:creationId xmlns:a16="http://schemas.microsoft.com/office/drawing/2014/main" id="{D2BB1A23-F858-BDA3-F0AB-5BE8DE911A65}"/>
                  </a:ext>
                </a:extLst>
              </p:cNvPr>
              <p:cNvPicPr/>
              <p:nvPr/>
            </p:nvPicPr>
            <p:blipFill>
              <a:blip r:embed="rId7"/>
              <a:stretch>
                <a:fillRect/>
              </a:stretch>
            </p:blipFill>
            <p:spPr>
              <a:xfrm>
                <a:off x="9003647" y="3178358"/>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75B1B16-086B-F4F8-ED76-D7C8636E3177}"/>
                  </a:ext>
                </a:extLst>
              </p14:cNvPr>
              <p14:cNvContentPartPr/>
              <p14:nvPr/>
            </p14:nvContentPartPr>
            <p14:xfrm>
              <a:off x="9314447" y="3739815"/>
              <a:ext cx="10026" cy="10026"/>
            </p14:xfrm>
          </p:contentPart>
        </mc:Choice>
        <mc:Fallback xmlns="">
          <p:pic>
            <p:nvPicPr>
              <p:cNvPr id="8" name="Ink 7">
                <a:extLst>
                  <a:ext uri="{FF2B5EF4-FFF2-40B4-BE49-F238E27FC236}">
                    <a16:creationId xmlns:a16="http://schemas.microsoft.com/office/drawing/2014/main" id="{575B1B16-086B-F4F8-ED76-D7C8636E3177}"/>
                  </a:ext>
                </a:extLst>
              </p:cNvPr>
              <p:cNvPicPr/>
              <p:nvPr/>
            </p:nvPicPr>
            <p:blipFill>
              <a:blip r:embed="rId7"/>
              <a:stretch>
                <a:fillRect/>
              </a:stretch>
            </p:blipFill>
            <p:spPr>
              <a:xfrm>
                <a:off x="8823173" y="3238515"/>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EF8331E-7749-99A7-BA2B-7949893115FD}"/>
                  </a:ext>
                </a:extLst>
              </p14:cNvPr>
              <p14:cNvContentPartPr/>
              <p14:nvPr/>
            </p14:nvContentPartPr>
            <p14:xfrm>
              <a:off x="3400991" y="4916786"/>
              <a:ext cx="17982" cy="10026"/>
            </p14:xfrm>
          </p:contentPart>
        </mc:Choice>
        <mc:Fallback xmlns="">
          <p:pic>
            <p:nvPicPr>
              <p:cNvPr id="9" name="Ink 8">
                <a:extLst>
                  <a:ext uri="{FF2B5EF4-FFF2-40B4-BE49-F238E27FC236}">
                    <a16:creationId xmlns:a16="http://schemas.microsoft.com/office/drawing/2014/main" id="{EEF8331E-7749-99A7-BA2B-7949893115FD}"/>
                  </a:ext>
                </a:extLst>
              </p:cNvPr>
              <p:cNvPicPr/>
              <p:nvPr/>
            </p:nvPicPr>
            <p:blipFill>
              <a:blip r:embed="rId10"/>
              <a:stretch>
                <a:fillRect/>
              </a:stretch>
            </p:blipFill>
            <p:spPr>
              <a:xfrm>
                <a:off x="3383714" y="4889493"/>
                <a:ext cx="52888" cy="651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180C4FE-154B-4F10-824D-345F554980CF}"/>
                  </a:ext>
                </a:extLst>
              </p14:cNvPr>
              <p14:cNvContentPartPr/>
              <p14:nvPr/>
            </p14:nvContentPartPr>
            <p14:xfrm>
              <a:off x="1403684" y="4862763"/>
              <a:ext cx="10026" cy="10026"/>
            </p14:xfrm>
          </p:contentPart>
        </mc:Choice>
        <mc:Fallback xmlns="">
          <p:pic>
            <p:nvPicPr>
              <p:cNvPr id="10" name="Ink 9">
                <a:extLst>
                  <a:ext uri="{FF2B5EF4-FFF2-40B4-BE49-F238E27FC236}">
                    <a16:creationId xmlns:a16="http://schemas.microsoft.com/office/drawing/2014/main" id="{5180C4FE-154B-4F10-824D-345F554980CF}"/>
                  </a:ext>
                </a:extLst>
              </p:cNvPr>
              <p:cNvPicPr/>
              <p:nvPr/>
            </p:nvPicPr>
            <p:blipFill>
              <a:blip r:embed="rId7"/>
              <a:stretch>
                <a:fillRect/>
              </a:stretch>
            </p:blipFill>
            <p:spPr>
              <a:xfrm>
                <a:off x="912410" y="4361463"/>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12E00F4-4C51-2B43-3A86-E55BFCE3F2FF}"/>
                  </a:ext>
                </a:extLst>
              </p14:cNvPr>
              <p14:cNvContentPartPr/>
              <p14:nvPr/>
            </p14:nvContentPartPr>
            <p14:xfrm>
              <a:off x="1403684" y="4862763"/>
              <a:ext cx="10026" cy="10026"/>
            </p14:xfrm>
          </p:contentPart>
        </mc:Choice>
        <mc:Fallback xmlns="">
          <p:pic>
            <p:nvPicPr>
              <p:cNvPr id="11" name="Ink 10">
                <a:extLst>
                  <a:ext uri="{FF2B5EF4-FFF2-40B4-BE49-F238E27FC236}">
                    <a16:creationId xmlns:a16="http://schemas.microsoft.com/office/drawing/2014/main" id="{E12E00F4-4C51-2B43-3A86-E55BFCE3F2FF}"/>
                  </a:ext>
                </a:extLst>
              </p:cNvPr>
              <p:cNvPicPr/>
              <p:nvPr/>
            </p:nvPicPr>
            <p:blipFill>
              <a:blip r:embed="rId7"/>
              <a:stretch>
                <a:fillRect/>
              </a:stretch>
            </p:blipFill>
            <p:spPr>
              <a:xfrm>
                <a:off x="912410" y="4361463"/>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4409798E-E20E-86C7-5330-2F4609E0894A}"/>
                  </a:ext>
                </a:extLst>
              </p14:cNvPr>
              <p14:cNvContentPartPr/>
              <p14:nvPr/>
            </p14:nvContentPartPr>
            <p14:xfrm>
              <a:off x="4792579" y="832184"/>
              <a:ext cx="10026" cy="10026"/>
            </p14:xfrm>
          </p:contentPart>
        </mc:Choice>
        <mc:Fallback xmlns="">
          <p:pic>
            <p:nvPicPr>
              <p:cNvPr id="15" name="Ink 14">
                <a:extLst>
                  <a:ext uri="{FF2B5EF4-FFF2-40B4-BE49-F238E27FC236}">
                    <a16:creationId xmlns:a16="http://schemas.microsoft.com/office/drawing/2014/main" id="{4409798E-E20E-86C7-5330-2F4609E0894A}"/>
                  </a:ext>
                </a:extLst>
              </p:cNvPr>
              <p:cNvPicPr/>
              <p:nvPr/>
            </p:nvPicPr>
            <p:blipFill>
              <a:blip r:embed="rId7"/>
              <a:stretch>
                <a:fillRect/>
              </a:stretch>
            </p:blipFill>
            <p:spPr>
              <a:xfrm>
                <a:off x="4301305" y="330884"/>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D69DEC24-16A4-8731-B423-58ABB9D1AC05}"/>
                  </a:ext>
                </a:extLst>
              </p14:cNvPr>
              <p14:cNvContentPartPr/>
              <p14:nvPr/>
            </p14:nvContentPartPr>
            <p14:xfrm>
              <a:off x="4311315" y="872289"/>
              <a:ext cx="10026" cy="10026"/>
            </p14:xfrm>
          </p:contentPart>
        </mc:Choice>
        <mc:Fallback xmlns="">
          <p:pic>
            <p:nvPicPr>
              <p:cNvPr id="16" name="Ink 15">
                <a:extLst>
                  <a:ext uri="{FF2B5EF4-FFF2-40B4-BE49-F238E27FC236}">
                    <a16:creationId xmlns:a16="http://schemas.microsoft.com/office/drawing/2014/main" id="{D69DEC24-16A4-8731-B423-58ABB9D1AC05}"/>
                  </a:ext>
                </a:extLst>
              </p:cNvPr>
              <p:cNvPicPr/>
              <p:nvPr/>
            </p:nvPicPr>
            <p:blipFill>
              <a:blip r:embed="rId7"/>
              <a:stretch>
                <a:fillRect/>
              </a:stretch>
            </p:blipFill>
            <p:spPr>
              <a:xfrm>
                <a:off x="3820041" y="370989"/>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E70D851-8B8B-6086-FEBE-966FA74D7377}"/>
                  </a:ext>
                </a:extLst>
              </p14:cNvPr>
              <p14:cNvContentPartPr/>
              <p14:nvPr/>
            </p14:nvContentPartPr>
            <p14:xfrm>
              <a:off x="4251158" y="982579"/>
              <a:ext cx="10026" cy="10026"/>
            </p14:xfrm>
          </p:contentPart>
        </mc:Choice>
        <mc:Fallback xmlns="">
          <p:pic>
            <p:nvPicPr>
              <p:cNvPr id="17" name="Ink 16">
                <a:extLst>
                  <a:ext uri="{FF2B5EF4-FFF2-40B4-BE49-F238E27FC236}">
                    <a16:creationId xmlns:a16="http://schemas.microsoft.com/office/drawing/2014/main" id="{FE70D851-8B8B-6086-FEBE-966FA74D7377}"/>
                  </a:ext>
                </a:extLst>
              </p:cNvPr>
              <p:cNvPicPr/>
              <p:nvPr/>
            </p:nvPicPr>
            <p:blipFill>
              <a:blip r:embed="rId7"/>
              <a:stretch>
                <a:fillRect/>
              </a:stretch>
            </p:blipFill>
            <p:spPr>
              <a:xfrm>
                <a:off x="3749858" y="481279"/>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76818B5B-60DC-81D5-2AD3-0098F0673BB2}"/>
                  </a:ext>
                </a:extLst>
              </p14:cNvPr>
              <p14:cNvContentPartPr/>
              <p14:nvPr/>
            </p14:nvContentPartPr>
            <p14:xfrm>
              <a:off x="862263" y="5704973"/>
              <a:ext cx="10026" cy="10026"/>
            </p14:xfrm>
          </p:contentPart>
        </mc:Choice>
        <mc:Fallback xmlns="">
          <p:pic>
            <p:nvPicPr>
              <p:cNvPr id="18" name="Ink 17">
                <a:extLst>
                  <a:ext uri="{FF2B5EF4-FFF2-40B4-BE49-F238E27FC236}">
                    <a16:creationId xmlns:a16="http://schemas.microsoft.com/office/drawing/2014/main" id="{76818B5B-60DC-81D5-2AD3-0098F0673BB2}"/>
                  </a:ext>
                </a:extLst>
              </p:cNvPr>
              <p:cNvPicPr/>
              <p:nvPr/>
            </p:nvPicPr>
            <p:blipFill>
              <a:blip r:embed="rId7"/>
              <a:stretch>
                <a:fillRect/>
              </a:stretch>
            </p:blipFill>
            <p:spPr>
              <a:xfrm>
                <a:off x="360963" y="5213699"/>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E1D70763-0606-660C-6683-FF30D66E8FA5}"/>
                  </a:ext>
                </a:extLst>
              </p14:cNvPr>
              <p14:cNvContentPartPr/>
              <p14:nvPr/>
            </p14:nvContentPartPr>
            <p14:xfrm>
              <a:off x="862263" y="5704973"/>
              <a:ext cx="10026" cy="10026"/>
            </p14:xfrm>
          </p:contentPart>
        </mc:Choice>
        <mc:Fallback xmlns="">
          <p:pic>
            <p:nvPicPr>
              <p:cNvPr id="19" name="Ink 18">
                <a:extLst>
                  <a:ext uri="{FF2B5EF4-FFF2-40B4-BE49-F238E27FC236}">
                    <a16:creationId xmlns:a16="http://schemas.microsoft.com/office/drawing/2014/main" id="{E1D70763-0606-660C-6683-FF30D66E8FA5}"/>
                  </a:ext>
                </a:extLst>
              </p:cNvPr>
              <p:cNvPicPr/>
              <p:nvPr/>
            </p:nvPicPr>
            <p:blipFill>
              <a:blip r:embed="rId7"/>
              <a:stretch>
                <a:fillRect/>
              </a:stretch>
            </p:blipFill>
            <p:spPr>
              <a:xfrm>
                <a:off x="360963" y="5213699"/>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A05DBBA-99B3-6FB2-137F-B187B2F40AE3}"/>
                  </a:ext>
                </a:extLst>
              </p14:cNvPr>
              <p14:cNvContentPartPr/>
              <p14:nvPr/>
            </p14:nvContentPartPr>
            <p14:xfrm>
              <a:off x="1473868" y="5404184"/>
              <a:ext cx="10026" cy="10026"/>
            </p14:xfrm>
          </p:contentPart>
        </mc:Choice>
        <mc:Fallback xmlns="">
          <p:pic>
            <p:nvPicPr>
              <p:cNvPr id="20" name="Ink 19">
                <a:extLst>
                  <a:ext uri="{FF2B5EF4-FFF2-40B4-BE49-F238E27FC236}">
                    <a16:creationId xmlns:a16="http://schemas.microsoft.com/office/drawing/2014/main" id="{AA05DBBA-99B3-6FB2-137F-B187B2F40AE3}"/>
                  </a:ext>
                </a:extLst>
              </p:cNvPr>
              <p:cNvPicPr/>
              <p:nvPr/>
            </p:nvPicPr>
            <p:blipFill>
              <a:blip r:embed="rId7"/>
              <a:stretch>
                <a:fillRect/>
              </a:stretch>
            </p:blipFill>
            <p:spPr>
              <a:xfrm>
                <a:off x="972568" y="4902884"/>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1BD3E5E1-7DE5-E0A1-CAB3-9F65E1CD944D}"/>
                  </a:ext>
                </a:extLst>
              </p14:cNvPr>
              <p14:cNvContentPartPr/>
              <p14:nvPr/>
            </p14:nvContentPartPr>
            <p14:xfrm>
              <a:off x="1473868" y="5404184"/>
              <a:ext cx="10026" cy="10026"/>
            </p14:xfrm>
          </p:contentPart>
        </mc:Choice>
        <mc:Fallback xmlns="">
          <p:pic>
            <p:nvPicPr>
              <p:cNvPr id="21" name="Ink 20">
                <a:extLst>
                  <a:ext uri="{FF2B5EF4-FFF2-40B4-BE49-F238E27FC236}">
                    <a16:creationId xmlns:a16="http://schemas.microsoft.com/office/drawing/2014/main" id="{1BD3E5E1-7DE5-E0A1-CAB3-9F65E1CD944D}"/>
                  </a:ext>
                </a:extLst>
              </p:cNvPr>
              <p:cNvPicPr/>
              <p:nvPr/>
            </p:nvPicPr>
            <p:blipFill>
              <a:blip r:embed="rId7"/>
              <a:stretch>
                <a:fillRect/>
              </a:stretch>
            </p:blipFill>
            <p:spPr>
              <a:xfrm>
                <a:off x="972568" y="4902884"/>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DDD6FEFE-BACE-2139-0E0C-EC09493934CC}"/>
                  </a:ext>
                </a:extLst>
              </p14:cNvPr>
              <p14:cNvContentPartPr/>
              <p14:nvPr/>
            </p14:nvContentPartPr>
            <p14:xfrm>
              <a:off x="1473868" y="5404184"/>
              <a:ext cx="10026" cy="10026"/>
            </p14:xfrm>
          </p:contentPart>
        </mc:Choice>
        <mc:Fallback xmlns="">
          <p:pic>
            <p:nvPicPr>
              <p:cNvPr id="22" name="Ink 21">
                <a:extLst>
                  <a:ext uri="{FF2B5EF4-FFF2-40B4-BE49-F238E27FC236}">
                    <a16:creationId xmlns:a16="http://schemas.microsoft.com/office/drawing/2014/main" id="{DDD6FEFE-BACE-2139-0E0C-EC09493934CC}"/>
                  </a:ext>
                </a:extLst>
              </p:cNvPr>
              <p:cNvPicPr/>
              <p:nvPr/>
            </p:nvPicPr>
            <p:blipFill>
              <a:blip r:embed="rId7"/>
              <a:stretch>
                <a:fillRect/>
              </a:stretch>
            </p:blipFill>
            <p:spPr>
              <a:xfrm>
                <a:off x="972568" y="4902884"/>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4D43FC40-BE92-7123-95B0-7B6F1ACB976A}"/>
                  </a:ext>
                </a:extLst>
              </p14:cNvPr>
              <p14:cNvContentPartPr/>
              <p14:nvPr/>
            </p14:nvContentPartPr>
            <p14:xfrm>
              <a:off x="2125579" y="5153526"/>
              <a:ext cx="10026" cy="10026"/>
            </p14:xfrm>
          </p:contentPart>
        </mc:Choice>
        <mc:Fallback xmlns="">
          <p:pic>
            <p:nvPicPr>
              <p:cNvPr id="23" name="Ink 22">
                <a:extLst>
                  <a:ext uri="{FF2B5EF4-FFF2-40B4-BE49-F238E27FC236}">
                    <a16:creationId xmlns:a16="http://schemas.microsoft.com/office/drawing/2014/main" id="{4D43FC40-BE92-7123-95B0-7B6F1ACB976A}"/>
                  </a:ext>
                </a:extLst>
              </p:cNvPr>
              <p:cNvPicPr/>
              <p:nvPr/>
            </p:nvPicPr>
            <p:blipFill>
              <a:blip r:embed="rId7"/>
              <a:stretch>
                <a:fillRect/>
              </a:stretch>
            </p:blipFill>
            <p:spPr>
              <a:xfrm>
                <a:off x="1634305" y="4662252"/>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DAD82789-F5ED-684C-971B-8043948ABDCC}"/>
                  </a:ext>
                </a:extLst>
              </p14:cNvPr>
              <p14:cNvContentPartPr/>
              <p14:nvPr/>
            </p14:nvContentPartPr>
            <p14:xfrm>
              <a:off x="1483894" y="5213684"/>
              <a:ext cx="10026" cy="10026"/>
            </p14:xfrm>
          </p:contentPart>
        </mc:Choice>
        <mc:Fallback xmlns="">
          <p:pic>
            <p:nvPicPr>
              <p:cNvPr id="24" name="Ink 23">
                <a:extLst>
                  <a:ext uri="{FF2B5EF4-FFF2-40B4-BE49-F238E27FC236}">
                    <a16:creationId xmlns:a16="http://schemas.microsoft.com/office/drawing/2014/main" id="{DAD82789-F5ED-684C-971B-8043948ABDCC}"/>
                  </a:ext>
                </a:extLst>
              </p:cNvPr>
              <p:cNvPicPr/>
              <p:nvPr/>
            </p:nvPicPr>
            <p:blipFill>
              <a:blip r:embed="rId7"/>
              <a:stretch>
                <a:fillRect/>
              </a:stretch>
            </p:blipFill>
            <p:spPr>
              <a:xfrm>
                <a:off x="992620" y="4712384"/>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F480519C-A28E-26E8-A1D3-CAC64A64E79C}"/>
                  </a:ext>
                </a:extLst>
              </p14:cNvPr>
              <p14:cNvContentPartPr/>
              <p14:nvPr/>
            </p14:nvContentPartPr>
            <p14:xfrm>
              <a:off x="7840579" y="7038473"/>
              <a:ext cx="10026" cy="10026"/>
            </p14:xfrm>
          </p:contentPart>
        </mc:Choice>
        <mc:Fallback xmlns="">
          <p:pic>
            <p:nvPicPr>
              <p:cNvPr id="27" name="Ink 26">
                <a:extLst>
                  <a:ext uri="{FF2B5EF4-FFF2-40B4-BE49-F238E27FC236}">
                    <a16:creationId xmlns:a16="http://schemas.microsoft.com/office/drawing/2014/main" id="{F480519C-A28E-26E8-A1D3-CAC64A64E79C}"/>
                  </a:ext>
                </a:extLst>
              </p:cNvPr>
              <p:cNvPicPr/>
              <p:nvPr/>
            </p:nvPicPr>
            <p:blipFill>
              <a:blip r:embed="rId7"/>
              <a:stretch>
                <a:fillRect/>
              </a:stretch>
            </p:blipFill>
            <p:spPr>
              <a:xfrm>
                <a:off x="7339279" y="6547199"/>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F851C7CC-7B86-F89E-6048-758FABBBEAEC}"/>
                  </a:ext>
                </a:extLst>
              </p14:cNvPr>
              <p14:cNvContentPartPr/>
              <p14:nvPr/>
            </p14:nvContentPartPr>
            <p14:xfrm>
              <a:off x="5795210" y="4140868"/>
              <a:ext cx="10026" cy="10026"/>
            </p14:xfrm>
          </p:contentPart>
        </mc:Choice>
        <mc:Fallback xmlns="">
          <p:pic>
            <p:nvPicPr>
              <p:cNvPr id="28" name="Ink 27">
                <a:extLst>
                  <a:ext uri="{FF2B5EF4-FFF2-40B4-BE49-F238E27FC236}">
                    <a16:creationId xmlns:a16="http://schemas.microsoft.com/office/drawing/2014/main" id="{F851C7CC-7B86-F89E-6048-758FABBBEAEC}"/>
                  </a:ext>
                </a:extLst>
              </p:cNvPr>
              <p:cNvPicPr/>
              <p:nvPr/>
            </p:nvPicPr>
            <p:blipFill>
              <a:blip r:embed="rId7"/>
              <a:stretch>
                <a:fillRect/>
              </a:stretch>
            </p:blipFill>
            <p:spPr>
              <a:xfrm>
                <a:off x="5303936" y="3639568"/>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3D171E9-8638-E8B2-0F92-2C2F345E4226}"/>
                  </a:ext>
                </a:extLst>
              </p14:cNvPr>
              <p14:cNvContentPartPr/>
              <p14:nvPr/>
            </p14:nvContentPartPr>
            <p14:xfrm>
              <a:off x="1513973" y="5043237"/>
              <a:ext cx="10026" cy="10026"/>
            </p14:xfrm>
          </p:contentPart>
        </mc:Choice>
        <mc:Fallback xmlns="">
          <p:pic>
            <p:nvPicPr>
              <p:cNvPr id="29" name="Ink 28">
                <a:extLst>
                  <a:ext uri="{FF2B5EF4-FFF2-40B4-BE49-F238E27FC236}">
                    <a16:creationId xmlns:a16="http://schemas.microsoft.com/office/drawing/2014/main" id="{33D171E9-8638-E8B2-0F92-2C2F345E4226}"/>
                  </a:ext>
                </a:extLst>
              </p:cNvPr>
              <p:cNvPicPr/>
              <p:nvPr/>
            </p:nvPicPr>
            <p:blipFill>
              <a:blip r:embed="rId7"/>
              <a:stretch>
                <a:fillRect/>
              </a:stretch>
            </p:blipFill>
            <p:spPr>
              <a:xfrm>
                <a:off x="1022699" y="4551963"/>
                <a:ext cx="1002600" cy="1002600"/>
              </a:xfrm>
              <a:prstGeom prst="rect">
                <a:avLst/>
              </a:prstGeom>
            </p:spPr>
          </p:pic>
        </mc:Fallback>
      </mc:AlternateContent>
    </p:spTree>
    <p:extLst>
      <p:ext uri="{BB962C8B-B14F-4D97-AF65-F5344CB8AC3E}">
        <p14:creationId xmlns:p14="http://schemas.microsoft.com/office/powerpoint/2010/main" val="2186661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45EA-8BDE-38E5-8E8C-1019D4D93188}"/>
              </a:ext>
            </a:extLst>
          </p:cNvPr>
          <p:cNvSpPr>
            <a:spLocks noGrp="1"/>
          </p:cNvSpPr>
          <p:nvPr>
            <p:ph type="title"/>
          </p:nvPr>
        </p:nvSpPr>
        <p:spPr/>
        <p:txBody>
          <a:bodyPr/>
          <a:lstStyle/>
          <a:p>
            <a:endParaRPr lang="en-US"/>
          </a:p>
        </p:txBody>
      </p:sp>
      <p:pic>
        <p:nvPicPr>
          <p:cNvPr id="5" name="Content Placeholder 4" descr="A blackboard with white text&#10;&#10;Description automatically generated">
            <a:extLst>
              <a:ext uri="{FF2B5EF4-FFF2-40B4-BE49-F238E27FC236}">
                <a16:creationId xmlns:a16="http://schemas.microsoft.com/office/drawing/2014/main" id="{DF5C2D67-CE02-0301-D98C-AD09453D7FEC}"/>
              </a:ext>
            </a:extLst>
          </p:cNvPr>
          <p:cNvPicPr>
            <a:picLocks noGrp="1" noChangeAspect="1"/>
          </p:cNvPicPr>
          <p:nvPr>
            <p:ph idx="1"/>
          </p:nvPr>
        </p:nvPicPr>
        <p:blipFill>
          <a:blip r:embed="rId2"/>
          <a:stretch>
            <a:fillRect/>
          </a:stretch>
        </p:blipFill>
        <p:spPr>
          <a:xfrm>
            <a:off x="842211" y="493587"/>
            <a:ext cx="8382000" cy="1581150"/>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F672C5-2B1A-1943-0F46-C9C35EA6F6CC}"/>
                  </a:ext>
                </a:extLst>
              </p14:cNvPr>
              <p14:cNvContentPartPr/>
              <p14:nvPr/>
            </p14:nvContentPartPr>
            <p14:xfrm>
              <a:off x="1253289" y="2065421"/>
              <a:ext cx="10026" cy="10026"/>
            </p14:xfrm>
          </p:contentPart>
        </mc:Choice>
        <mc:Fallback xmlns="">
          <p:pic>
            <p:nvPicPr>
              <p:cNvPr id="4" name="Ink 3">
                <a:extLst>
                  <a:ext uri="{FF2B5EF4-FFF2-40B4-BE49-F238E27FC236}">
                    <a16:creationId xmlns:a16="http://schemas.microsoft.com/office/drawing/2014/main" id="{D3F672C5-2B1A-1943-0F46-C9C35EA6F6CC}"/>
                  </a:ext>
                </a:extLst>
              </p:cNvPr>
              <p:cNvPicPr/>
              <p:nvPr/>
            </p:nvPicPr>
            <p:blipFill>
              <a:blip r:embed="rId4"/>
              <a:stretch>
                <a:fillRect/>
              </a:stretch>
            </p:blipFill>
            <p:spPr>
              <a:xfrm>
                <a:off x="751989" y="1574147"/>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AA9BD92-8095-0A41-A376-764E21472500}"/>
                  </a:ext>
                </a:extLst>
              </p14:cNvPr>
              <p14:cNvContentPartPr/>
              <p14:nvPr/>
            </p14:nvContentPartPr>
            <p14:xfrm>
              <a:off x="270710" y="2286000"/>
              <a:ext cx="10026" cy="10026"/>
            </p14:xfrm>
          </p:contentPart>
        </mc:Choice>
        <mc:Fallback xmlns="">
          <p:pic>
            <p:nvPicPr>
              <p:cNvPr id="7" name="Ink 6">
                <a:extLst>
                  <a:ext uri="{FF2B5EF4-FFF2-40B4-BE49-F238E27FC236}">
                    <a16:creationId xmlns:a16="http://schemas.microsoft.com/office/drawing/2014/main" id="{2AA9BD92-8095-0A41-A376-764E21472500}"/>
                  </a:ext>
                </a:extLst>
              </p:cNvPr>
              <p:cNvPicPr/>
              <p:nvPr/>
            </p:nvPicPr>
            <p:blipFill>
              <a:blip r:embed="rId4"/>
              <a:stretch>
                <a:fillRect/>
              </a:stretch>
            </p:blipFill>
            <p:spPr>
              <a:xfrm>
                <a:off x="-230590" y="1794726"/>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C2EA502-FB4F-1EDD-EB83-3EEC3842DEDE}"/>
                  </a:ext>
                </a:extLst>
              </p14:cNvPr>
              <p14:cNvContentPartPr/>
              <p14:nvPr/>
            </p14:nvContentPartPr>
            <p14:xfrm>
              <a:off x="4953000" y="3118184"/>
              <a:ext cx="10026" cy="10026"/>
            </p14:xfrm>
          </p:contentPart>
        </mc:Choice>
        <mc:Fallback xmlns="">
          <p:pic>
            <p:nvPicPr>
              <p:cNvPr id="8" name="Ink 7">
                <a:extLst>
                  <a:ext uri="{FF2B5EF4-FFF2-40B4-BE49-F238E27FC236}">
                    <a16:creationId xmlns:a16="http://schemas.microsoft.com/office/drawing/2014/main" id="{1C2EA502-FB4F-1EDD-EB83-3EEC3842DEDE}"/>
                  </a:ext>
                </a:extLst>
              </p:cNvPr>
              <p:cNvPicPr/>
              <p:nvPr/>
            </p:nvPicPr>
            <p:blipFill>
              <a:blip r:embed="rId4"/>
              <a:stretch>
                <a:fillRect/>
              </a:stretch>
            </p:blipFill>
            <p:spPr>
              <a:xfrm>
                <a:off x="4451700" y="2626910"/>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7DB487C-D1D8-DA1B-190F-6670562725D3}"/>
                  </a:ext>
                </a:extLst>
              </p14:cNvPr>
              <p14:cNvContentPartPr/>
              <p14:nvPr/>
            </p14:nvContentPartPr>
            <p14:xfrm>
              <a:off x="5684921" y="3248526"/>
              <a:ext cx="10026" cy="10026"/>
            </p14:xfrm>
          </p:contentPart>
        </mc:Choice>
        <mc:Fallback xmlns="">
          <p:pic>
            <p:nvPicPr>
              <p:cNvPr id="9" name="Ink 8">
                <a:extLst>
                  <a:ext uri="{FF2B5EF4-FFF2-40B4-BE49-F238E27FC236}">
                    <a16:creationId xmlns:a16="http://schemas.microsoft.com/office/drawing/2014/main" id="{97DB487C-D1D8-DA1B-190F-6670562725D3}"/>
                  </a:ext>
                </a:extLst>
              </p:cNvPr>
              <p:cNvPicPr/>
              <p:nvPr/>
            </p:nvPicPr>
            <p:blipFill>
              <a:blip r:embed="rId4"/>
              <a:stretch>
                <a:fillRect/>
              </a:stretch>
            </p:blipFill>
            <p:spPr>
              <a:xfrm>
                <a:off x="5193647" y="2757252"/>
                <a:ext cx="100260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5EF6C7F-8AD3-3003-5E48-C3C1B1CD3E78}"/>
                  </a:ext>
                </a:extLst>
              </p14:cNvPr>
              <p14:cNvContentPartPr/>
              <p14:nvPr/>
            </p14:nvContentPartPr>
            <p14:xfrm>
              <a:off x="-1383631" y="70184"/>
              <a:ext cx="10026" cy="10026"/>
            </p14:xfrm>
          </p:contentPart>
        </mc:Choice>
        <mc:Fallback xmlns="">
          <p:pic>
            <p:nvPicPr>
              <p:cNvPr id="10" name="Ink 9">
                <a:extLst>
                  <a:ext uri="{FF2B5EF4-FFF2-40B4-BE49-F238E27FC236}">
                    <a16:creationId xmlns:a16="http://schemas.microsoft.com/office/drawing/2014/main" id="{B5EF6C7F-8AD3-3003-5E48-C3C1B1CD3E78}"/>
                  </a:ext>
                </a:extLst>
              </p:cNvPr>
              <p:cNvPicPr/>
              <p:nvPr/>
            </p:nvPicPr>
            <p:blipFill>
              <a:blip r:embed="rId9"/>
              <a:stretch>
                <a:fillRect/>
              </a:stretch>
            </p:blipFill>
            <p:spPr>
              <a:xfrm>
                <a:off x="-1874905" y="-431116"/>
                <a:ext cx="1002600" cy="1002600"/>
              </a:xfrm>
              <a:prstGeom prst="rect">
                <a:avLst/>
              </a:prstGeom>
            </p:spPr>
          </p:pic>
        </mc:Fallback>
      </mc:AlternateContent>
      <p:pic>
        <p:nvPicPr>
          <p:cNvPr id="12" name="Picture 11" descr="A black background with white text&#10;&#10;Description automatically generated">
            <a:extLst>
              <a:ext uri="{FF2B5EF4-FFF2-40B4-BE49-F238E27FC236}">
                <a16:creationId xmlns:a16="http://schemas.microsoft.com/office/drawing/2014/main" id="{9EC2402F-1D99-DD49-3B83-B6F40AABCD88}"/>
              </a:ext>
            </a:extLst>
          </p:cNvPr>
          <p:cNvPicPr>
            <a:picLocks noChangeAspect="1"/>
          </p:cNvPicPr>
          <p:nvPr/>
        </p:nvPicPr>
        <p:blipFill>
          <a:blip r:embed="rId10"/>
          <a:stretch>
            <a:fillRect/>
          </a:stretch>
        </p:blipFill>
        <p:spPr>
          <a:xfrm>
            <a:off x="944229" y="2287504"/>
            <a:ext cx="5972175" cy="1581150"/>
          </a:xfrm>
          <a:prstGeom prst="rect">
            <a:avLst/>
          </a:prstGeom>
        </p:spPr>
      </p:pic>
      <p:sp>
        <p:nvSpPr>
          <p:cNvPr id="13" name="TextBox 12">
            <a:extLst>
              <a:ext uri="{FF2B5EF4-FFF2-40B4-BE49-F238E27FC236}">
                <a16:creationId xmlns:a16="http://schemas.microsoft.com/office/drawing/2014/main" id="{8F29F61A-979D-0161-CDA2-C2FA5AB744BA}"/>
              </a:ext>
            </a:extLst>
          </p:cNvPr>
          <p:cNvSpPr txBox="1"/>
          <p:nvPr/>
        </p:nvSpPr>
        <p:spPr>
          <a:xfrm>
            <a:off x="952499" y="4060657"/>
            <a:ext cx="81714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For second term</a:t>
            </a:r>
          </a:p>
          <a:p>
            <a:endParaRPr lang="en-US" dirty="0">
              <a:ea typeface="Calibri"/>
              <a:cs typeface="Calibri"/>
            </a:endParaRPr>
          </a:p>
        </p:txBody>
      </p:sp>
      <p:pic>
        <p:nvPicPr>
          <p:cNvPr id="14" name="Picture 13" descr="A blackboard with white text&#10;&#10;Description automatically generated">
            <a:extLst>
              <a:ext uri="{FF2B5EF4-FFF2-40B4-BE49-F238E27FC236}">
                <a16:creationId xmlns:a16="http://schemas.microsoft.com/office/drawing/2014/main" id="{CA8655EB-9FD6-5301-6D20-FE49559BF611}"/>
              </a:ext>
            </a:extLst>
          </p:cNvPr>
          <p:cNvPicPr>
            <a:picLocks noChangeAspect="1"/>
          </p:cNvPicPr>
          <p:nvPr/>
        </p:nvPicPr>
        <p:blipFill>
          <a:blip r:embed="rId11"/>
          <a:stretch>
            <a:fillRect/>
          </a:stretch>
        </p:blipFill>
        <p:spPr>
          <a:xfrm>
            <a:off x="842712" y="4498558"/>
            <a:ext cx="9163050" cy="1590675"/>
          </a:xfrm>
          <a:prstGeom prst="rect">
            <a:avLst/>
          </a:prstGeom>
        </p:spPr>
      </p:pic>
    </p:spTree>
    <p:extLst>
      <p:ext uri="{BB962C8B-B14F-4D97-AF65-F5344CB8AC3E}">
        <p14:creationId xmlns:p14="http://schemas.microsoft.com/office/powerpoint/2010/main" val="337328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46CE-1645-2C4A-5016-AD1706D5498D}"/>
              </a:ext>
            </a:extLst>
          </p:cNvPr>
          <p:cNvSpPr>
            <a:spLocks noGrp="1"/>
          </p:cNvSpPr>
          <p:nvPr>
            <p:ph type="title"/>
          </p:nvPr>
        </p:nvSpPr>
        <p:spPr/>
        <p:txBody>
          <a:bodyPr/>
          <a:lstStyle/>
          <a:p>
            <a:endParaRPr lang="en-US"/>
          </a:p>
        </p:txBody>
      </p:sp>
      <p:pic>
        <p:nvPicPr>
          <p:cNvPr id="4" name="Content Placeholder 3" descr="A blackboard with white text&#10;&#10;Description automatically generated">
            <a:extLst>
              <a:ext uri="{FF2B5EF4-FFF2-40B4-BE49-F238E27FC236}">
                <a16:creationId xmlns:a16="http://schemas.microsoft.com/office/drawing/2014/main" id="{5FB32D45-9557-009D-EF4E-42534BD0C277}"/>
              </a:ext>
            </a:extLst>
          </p:cNvPr>
          <p:cNvPicPr>
            <a:picLocks noGrp="1" noChangeAspect="1"/>
          </p:cNvPicPr>
          <p:nvPr>
            <p:ph idx="1"/>
          </p:nvPr>
        </p:nvPicPr>
        <p:blipFill>
          <a:blip r:embed="rId2"/>
          <a:stretch>
            <a:fillRect/>
          </a:stretch>
        </p:blipFill>
        <p:spPr>
          <a:xfrm>
            <a:off x="730667" y="834482"/>
            <a:ext cx="8905875" cy="1962150"/>
          </a:xfrm>
        </p:spPr>
      </p:pic>
      <p:pic>
        <p:nvPicPr>
          <p:cNvPr id="5" name="Picture 4" descr="A blackboard with white text&#10;&#10;Description automatically generated">
            <a:extLst>
              <a:ext uri="{FF2B5EF4-FFF2-40B4-BE49-F238E27FC236}">
                <a16:creationId xmlns:a16="http://schemas.microsoft.com/office/drawing/2014/main" id="{F339258D-68B0-4852-79D8-8B73A65C2B19}"/>
              </a:ext>
            </a:extLst>
          </p:cNvPr>
          <p:cNvPicPr>
            <a:picLocks noChangeAspect="1"/>
          </p:cNvPicPr>
          <p:nvPr/>
        </p:nvPicPr>
        <p:blipFill>
          <a:blip r:embed="rId3"/>
          <a:stretch>
            <a:fillRect/>
          </a:stretch>
        </p:blipFill>
        <p:spPr>
          <a:xfrm>
            <a:off x="936959" y="2991101"/>
            <a:ext cx="7029450" cy="1838325"/>
          </a:xfrm>
          <a:prstGeom prst="rect">
            <a:avLst/>
          </a:prstGeom>
        </p:spPr>
      </p:pic>
    </p:spTree>
    <p:extLst>
      <p:ext uri="{BB962C8B-B14F-4D97-AF65-F5344CB8AC3E}">
        <p14:creationId xmlns:p14="http://schemas.microsoft.com/office/powerpoint/2010/main" val="151516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2AD4-0859-4E86-6B58-20EFBD00403B}"/>
              </a:ext>
            </a:extLst>
          </p:cNvPr>
          <p:cNvSpPr>
            <a:spLocks noGrp="1"/>
          </p:cNvSpPr>
          <p:nvPr>
            <p:ph type="title"/>
          </p:nvPr>
        </p:nvSpPr>
        <p:spPr/>
        <p:txBody>
          <a:bodyPr/>
          <a:lstStyle/>
          <a:p>
            <a:r>
              <a:rPr lang="en-US" dirty="0">
                <a:ea typeface="Calibri Light"/>
                <a:cs typeface="Calibri Light"/>
              </a:rPr>
              <a:t>Writing both terms together</a:t>
            </a:r>
            <a:endParaRPr lang="en-US" dirty="0"/>
          </a:p>
        </p:txBody>
      </p:sp>
      <p:pic>
        <p:nvPicPr>
          <p:cNvPr id="4" name="Content Placeholder 3" descr="A blackboard with white text&#10;&#10;Description automatically generated">
            <a:extLst>
              <a:ext uri="{FF2B5EF4-FFF2-40B4-BE49-F238E27FC236}">
                <a16:creationId xmlns:a16="http://schemas.microsoft.com/office/drawing/2014/main" id="{C0018CA5-028C-7AFD-7325-F942CD90E666}"/>
              </a:ext>
            </a:extLst>
          </p:cNvPr>
          <p:cNvPicPr>
            <a:picLocks noGrp="1" noChangeAspect="1"/>
          </p:cNvPicPr>
          <p:nvPr>
            <p:ph idx="1"/>
          </p:nvPr>
        </p:nvPicPr>
        <p:blipFill>
          <a:blip r:embed="rId2"/>
          <a:stretch>
            <a:fillRect/>
          </a:stretch>
        </p:blipFill>
        <p:spPr>
          <a:xfrm>
            <a:off x="841458" y="1465137"/>
            <a:ext cx="7400925" cy="2686050"/>
          </a:xfrm>
        </p:spPr>
      </p:pic>
      <p:pic>
        <p:nvPicPr>
          <p:cNvPr id="5" name="Picture 4" descr="A blackboard with white text&#10;&#10;Description automatically generated">
            <a:extLst>
              <a:ext uri="{FF2B5EF4-FFF2-40B4-BE49-F238E27FC236}">
                <a16:creationId xmlns:a16="http://schemas.microsoft.com/office/drawing/2014/main" id="{4649132C-6AC7-9139-8CA6-48F3F84042F3}"/>
              </a:ext>
            </a:extLst>
          </p:cNvPr>
          <p:cNvPicPr>
            <a:picLocks noChangeAspect="1"/>
          </p:cNvPicPr>
          <p:nvPr/>
        </p:nvPicPr>
        <p:blipFill>
          <a:blip r:embed="rId3"/>
          <a:stretch>
            <a:fillRect/>
          </a:stretch>
        </p:blipFill>
        <p:spPr>
          <a:xfrm>
            <a:off x="721895" y="4152900"/>
            <a:ext cx="6477000" cy="2743200"/>
          </a:xfrm>
          <a:prstGeom prst="rect">
            <a:avLst/>
          </a:prstGeom>
        </p:spPr>
      </p:pic>
    </p:spTree>
    <p:extLst>
      <p:ext uri="{BB962C8B-B14F-4D97-AF65-F5344CB8AC3E}">
        <p14:creationId xmlns:p14="http://schemas.microsoft.com/office/powerpoint/2010/main" val="1154493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A059D-E3D7-5408-89E4-BB4A0F3EF2DD}"/>
              </a:ext>
            </a:extLst>
          </p:cNvPr>
          <p:cNvSpPr>
            <a:spLocks noGrp="1"/>
          </p:cNvSpPr>
          <p:nvPr>
            <p:ph idx="1"/>
          </p:nvPr>
        </p:nvSpPr>
        <p:spPr>
          <a:xfrm>
            <a:off x="838200" y="173095"/>
            <a:ext cx="10515600" cy="6003868"/>
          </a:xfrm>
        </p:spPr>
        <p:txBody>
          <a:bodyPr vert="horz" lIns="91440" tIns="45720" rIns="91440" bIns="45720" rtlCol="0" anchor="t">
            <a:normAutofit/>
          </a:bodyPr>
          <a:lstStyle/>
          <a:p>
            <a:r>
              <a:rPr lang="en-US" dirty="0">
                <a:ea typeface="Calibri"/>
                <a:cs typeface="Calibri"/>
              </a:rPr>
              <a:t>Hence gradient descend update </a:t>
            </a:r>
            <a:r>
              <a:rPr lang="en-US" dirty="0" err="1">
                <a:ea typeface="Calibri"/>
                <a:cs typeface="Calibri"/>
              </a:rPr>
              <a:t>wil</a:t>
            </a:r>
            <a:r>
              <a:rPr lang="en-US" dirty="0">
                <a:ea typeface="Calibri" panose="020F0502020204030204"/>
                <a:cs typeface="Calibri" panose="020F0502020204030204"/>
              </a:rPr>
              <a:t> be</a:t>
            </a:r>
          </a:p>
          <a:p>
            <a:endParaRPr lang="en-US" dirty="0">
              <a:ea typeface="Calibri" panose="020F0502020204030204"/>
              <a:cs typeface="Calibri" panose="020F0502020204030204"/>
            </a:endParaRPr>
          </a:p>
        </p:txBody>
      </p:sp>
      <p:pic>
        <p:nvPicPr>
          <p:cNvPr id="4" name="Picture 3" descr="A black board with red letters and numbers&#10;&#10;Description automatically generated">
            <a:extLst>
              <a:ext uri="{FF2B5EF4-FFF2-40B4-BE49-F238E27FC236}">
                <a16:creationId xmlns:a16="http://schemas.microsoft.com/office/drawing/2014/main" id="{992E1D3B-9D89-47F1-F13C-FCA83074D858}"/>
              </a:ext>
            </a:extLst>
          </p:cNvPr>
          <p:cNvPicPr>
            <a:picLocks noChangeAspect="1"/>
          </p:cNvPicPr>
          <p:nvPr/>
        </p:nvPicPr>
        <p:blipFill>
          <a:blip r:embed="rId2"/>
          <a:stretch>
            <a:fillRect/>
          </a:stretch>
        </p:blipFill>
        <p:spPr>
          <a:xfrm>
            <a:off x="978206" y="928171"/>
            <a:ext cx="4800600" cy="1219200"/>
          </a:xfrm>
          <a:prstGeom prst="rect">
            <a:avLst/>
          </a:prstGeom>
        </p:spPr>
      </p:pic>
      <p:pic>
        <p:nvPicPr>
          <p:cNvPr id="5" name="Picture 4" descr="A blackboard with red writing on it&#10;&#10;Description automatically generated">
            <a:extLst>
              <a:ext uri="{FF2B5EF4-FFF2-40B4-BE49-F238E27FC236}">
                <a16:creationId xmlns:a16="http://schemas.microsoft.com/office/drawing/2014/main" id="{546DB86E-42FD-F220-96A6-1BBEC7BAE90E}"/>
              </a:ext>
            </a:extLst>
          </p:cNvPr>
          <p:cNvPicPr>
            <a:picLocks noChangeAspect="1"/>
          </p:cNvPicPr>
          <p:nvPr/>
        </p:nvPicPr>
        <p:blipFill>
          <a:blip r:embed="rId3"/>
          <a:stretch>
            <a:fillRect/>
          </a:stretch>
        </p:blipFill>
        <p:spPr>
          <a:xfrm>
            <a:off x="751843" y="2434383"/>
            <a:ext cx="8943975" cy="3219450"/>
          </a:xfrm>
          <a:prstGeom prst="rect">
            <a:avLst/>
          </a:prstGeom>
        </p:spPr>
      </p:pic>
    </p:spTree>
    <p:extLst>
      <p:ext uri="{BB962C8B-B14F-4D97-AF65-F5344CB8AC3E}">
        <p14:creationId xmlns:p14="http://schemas.microsoft.com/office/powerpoint/2010/main" val="3356774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7C35-51C8-7867-F2BE-7CF985D494AE}"/>
              </a:ext>
            </a:extLst>
          </p:cNvPr>
          <p:cNvSpPr>
            <a:spLocks noGrp="1"/>
          </p:cNvSpPr>
          <p:nvPr>
            <p:ph type="title"/>
          </p:nvPr>
        </p:nvSpPr>
        <p:spPr/>
        <p:txBody>
          <a:bodyPr/>
          <a:lstStyle/>
          <a:p>
            <a:r>
              <a:rPr lang="en-US" dirty="0" err="1">
                <a:ea typeface="Calibri Light"/>
                <a:cs typeface="Calibri Light"/>
              </a:rPr>
              <a:t>Softmax</a:t>
            </a:r>
            <a:r>
              <a:rPr lang="en-US" dirty="0">
                <a:ea typeface="Calibri Light"/>
                <a:cs typeface="Calibri Light"/>
              </a:rPr>
              <a:t> Regression</a:t>
            </a:r>
            <a:endParaRPr lang="en-US" dirty="0"/>
          </a:p>
        </p:txBody>
      </p:sp>
      <p:sp>
        <p:nvSpPr>
          <p:cNvPr id="3" name="Content Placeholder 2">
            <a:extLst>
              <a:ext uri="{FF2B5EF4-FFF2-40B4-BE49-F238E27FC236}">
                <a16:creationId xmlns:a16="http://schemas.microsoft.com/office/drawing/2014/main" id="{AFCC8414-3326-E74C-86E5-B93BF1C2D1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1290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73EC-0338-07F2-9B50-3F23EDFBEC54}"/>
              </a:ext>
            </a:extLst>
          </p:cNvPr>
          <p:cNvSpPr>
            <a:spLocks noGrp="1"/>
          </p:cNvSpPr>
          <p:nvPr>
            <p:ph type="title"/>
          </p:nvPr>
        </p:nvSpPr>
        <p:spPr/>
        <p:txBody>
          <a:bodyPr/>
          <a:lstStyle/>
          <a:p>
            <a:r>
              <a:rPr lang="en-US" dirty="0">
                <a:ea typeface="Calibri Light"/>
                <a:cs typeface="Calibri Light"/>
              </a:rPr>
              <a:t>Hyperparameter tuning</a:t>
            </a:r>
            <a:endParaRPr lang="en-US" dirty="0"/>
          </a:p>
        </p:txBody>
      </p:sp>
      <p:sp>
        <p:nvSpPr>
          <p:cNvPr id="3" name="Content Placeholder 2">
            <a:extLst>
              <a:ext uri="{FF2B5EF4-FFF2-40B4-BE49-F238E27FC236}">
                <a16:creationId xmlns:a16="http://schemas.microsoft.com/office/drawing/2014/main" id="{37A63320-F708-C4E2-7120-6D5701B093CE}"/>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https://scikit-learn.org/1.5/modules/generated/sklearn.linear_model.LogisticRegression.html</a:t>
            </a:r>
            <a:endParaRPr lang="en-US">
              <a:ea typeface="+mn-lt"/>
              <a:cs typeface="+mn-lt"/>
            </a:endParaRPr>
          </a:p>
          <a:p>
            <a:endParaRPr lang="en-US" dirty="0">
              <a:ea typeface="Calibri"/>
              <a:cs typeface="Calibri"/>
            </a:endParaRPr>
          </a:p>
        </p:txBody>
      </p:sp>
    </p:spTree>
    <p:extLst>
      <p:ext uri="{BB962C8B-B14F-4D97-AF65-F5344CB8AC3E}">
        <p14:creationId xmlns:p14="http://schemas.microsoft.com/office/powerpoint/2010/main" val="189305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D96A-EBF4-E624-8D9C-4D7840151113}"/>
              </a:ext>
            </a:extLst>
          </p:cNvPr>
          <p:cNvSpPr>
            <a:spLocks noGrp="1"/>
          </p:cNvSpPr>
          <p:nvPr>
            <p:ph type="title"/>
          </p:nvPr>
        </p:nvSpPr>
        <p:spPr/>
        <p:txBody>
          <a:bodyPr/>
          <a:lstStyle/>
          <a:p>
            <a:r>
              <a:rPr lang="en-IN" b="1" i="0" dirty="0">
                <a:solidFill>
                  <a:srgbClr val="161616"/>
                </a:solidFill>
                <a:effectLst/>
                <a:latin typeface="IBM Plex Sans" panose="020B0503050203000203" pitchFamily="34" charset="0"/>
              </a:rPr>
              <a:t>Multinomial logistic regression</a:t>
            </a:r>
            <a:endParaRPr lang="en-IN" dirty="0"/>
          </a:p>
        </p:txBody>
      </p:sp>
      <p:sp>
        <p:nvSpPr>
          <p:cNvPr id="3" name="Content Placeholder 2">
            <a:extLst>
              <a:ext uri="{FF2B5EF4-FFF2-40B4-BE49-F238E27FC236}">
                <a16:creationId xmlns:a16="http://schemas.microsoft.com/office/drawing/2014/main" id="{CA20A3EA-1FA0-BF12-356A-13D117750565}"/>
              </a:ext>
            </a:extLst>
          </p:cNvPr>
          <p:cNvSpPr>
            <a:spLocks noGrp="1"/>
          </p:cNvSpPr>
          <p:nvPr>
            <p:ph idx="1"/>
          </p:nvPr>
        </p:nvSpPr>
        <p:spPr/>
        <p:txBody>
          <a:bodyPr/>
          <a:lstStyle/>
          <a:p>
            <a:pPr algn="just"/>
            <a:r>
              <a:rPr lang="en-US" b="0" i="0" dirty="0">
                <a:solidFill>
                  <a:srgbClr val="161616"/>
                </a:solidFill>
                <a:effectLst/>
                <a:latin typeface="IBM Plex Sans" panose="020B0503050203000203" pitchFamily="34" charset="0"/>
              </a:rPr>
              <a:t>In this type of logistic regression model, the dependent variable has three or more possible outcomes; however, these values have no specified order.  For example, movie studios want to predict what genre of film a moviegoer is likely to see to market films more effectively. A multinomial logistic regression model can help the studio to determine the strength of influence a person's age, gender, and dating status may have on the type of film that they prefer. The studio can then orient an advertising campaign of a specific movie toward a group of people likely to go see it</a:t>
            </a:r>
            <a:endParaRPr lang="en-IN" dirty="0"/>
          </a:p>
        </p:txBody>
      </p:sp>
    </p:spTree>
    <p:extLst>
      <p:ext uri="{BB962C8B-B14F-4D97-AF65-F5344CB8AC3E}">
        <p14:creationId xmlns:p14="http://schemas.microsoft.com/office/powerpoint/2010/main" val="421554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BA4D-A881-C728-C171-C1DC72C15D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931A22-B979-1CDD-C0A8-A5091C2CE853}"/>
              </a:ext>
            </a:extLst>
          </p:cNvPr>
          <p:cNvSpPr>
            <a:spLocks noGrp="1"/>
          </p:cNvSpPr>
          <p:nvPr>
            <p:ph idx="1"/>
          </p:nvPr>
        </p:nvSpPr>
        <p:spPr/>
        <p:txBody>
          <a:bodyPr/>
          <a:lstStyle/>
          <a:p>
            <a:pPr algn="just"/>
            <a:r>
              <a:rPr lang="en-US" dirty="0"/>
              <a:t>Ordinal logistic regression: This type of logistic regression model is leveraged when the response variable has three or more possible outcome, but in this case, these values do have a defined order. Examples of ordinal responses include grading scales from A to F or rating scales from 1 to 5.</a:t>
            </a:r>
            <a:endParaRPr lang="en-IN" dirty="0"/>
          </a:p>
        </p:txBody>
      </p:sp>
    </p:spTree>
    <p:extLst>
      <p:ext uri="{BB962C8B-B14F-4D97-AF65-F5344CB8AC3E}">
        <p14:creationId xmlns:p14="http://schemas.microsoft.com/office/powerpoint/2010/main" val="155700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 Trick </a:t>
            </a:r>
          </a:p>
        </p:txBody>
      </p:sp>
      <p:sp>
        <p:nvSpPr>
          <p:cNvPr id="3" name="Content Placeholder 2"/>
          <p:cNvSpPr>
            <a:spLocks noGrp="1"/>
          </p:cNvSpPr>
          <p:nvPr>
            <p:ph idx="1"/>
          </p:nvPr>
        </p:nvSpPr>
        <p:spPr/>
        <p:txBody>
          <a:bodyPr/>
          <a:lstStyle/>
          <a:p>
            <a:r>
              <a:rPr lang="en-US" dirty="0"/>
              <a:t>Our goal is to find a line that separates the data perfectly as given below.</a:t>
            </a:r>
          </a:p>
          <a:p>
            <a:endParaRPr lang="en-IN" dirty="0"/>
          </a:p>
        </p:txBody>
      </p:sp>
      <p:pic>
        <p:nvPicPr>
          <p:cNvPr id="4" name="Picture 3"/>
          <p:cNvPicPr>
            <a:picLocks noChangeAspect="1"/>
          </p:cNvPicPr>
          <p:nvPr/>
        </p:nvPicPr>
        <p:blipFill>
          <a:blip r:embed="rId2"/>
          <a:stretch>
            <a:fillRect/>
          </a:stretch>
        </p:blipFill>
        <p:spPr>
          <a:xfrm>
            <a:off x="2347546" y="2196611"/>
            <a:ext cx="3269639" cy="2018838"/>
          </a:xfrm>
          <a:prstGeom prst="rect">
            <a:avLst/>
          </a:prstGeom>
        </p:spPr>
      </p:pic>
      <p:pic>
        <p:nvPicPr>
          <p:cNvPr id="5" name="Picture 4"/>
          <p:cNvPicPr>
            <a:picLocks noChangeAspect="1"/>
          </p:cNvPicPr>
          <p:nvPr/>
        </p:nvPicPr>
        <p:blipFill>
          <a:blip r:embed="rId3"/>
          <a:stretch>
            <a:fillRect/>
          </a:stretch>
        </p:blipFill>
        <p:spPr>
          <a:xfrm>
            <a:off x="511419" y="4215448"/>
            <a:ext cx="7353300" cy="2190981"/>
          </a:xfrm>
          <a:prstGeom prst="rect">
            <a:avLst/>
          </a:prstGeom>
        </p:spPr>
      </p:pic>
      <p:sp>
        <p:nvSpPr>
          <p:cNvPr id="6" name="TextBox 5"/>
          <p:cNvSpPr txBox="1"/>
          <p:nvPr/>
        </p:nvSpPr>
        <p:spPr>
          <a:xfrm>
            <a:off x="8097715" y="4215449"/>
            <a:ext cx="3042139" cy="646331"/>
          </a:xfrm>
          <a:prstGeom prst="rect">
            <a:avLst/>
          </a:prstGeom>
          <a:noFill/>
        </p:spPr>
        <p:txBody>
          <a:bodyPr wrap="square" rtlCol="0">
            <a:spAutoFit/>
          </a:bodyPr>
          <a:lstStyle/>
          <a:p>
            <a:r>
              <a:rPr lang="en-IN" dirty="0"/>
              <a:t>X1 is CGPA,X2 is IQ,C is y intercept</a:t>
            </a:r>
          </a:p>
        </p:txBody>
      </p:sp>
    </p:spTree>
    <p:extLst>
      <p:ext uri="{BB962C8B-B14F-4D97-AF65-F5344CB8AC3E}">
        <p14:creationId xmlns:p14="http://schemas.microsoft.com/office/powerpoint/2010/main" val="129354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2854"/>
            <a:ext cx="10515600" cy="5324109"/>
          </a:xfrm>
        </p:spPr>
        <p:txBody>
          <a:bodyPr/>
          <a:lstStyle/>
          <a:p>
            <a:r>
              <a:rPr lang="en-IN" dirty="0"/>
              <a:t>In perceptron method, my aim to </a:t>
            </a:r>
            <a:r>
              <a:rPr lang="en-IN" dirty="0" err="1"/>
              <a:t>to</a:t>
            </a:r>
            <a:r>
              <a:rPr lang="en-IN" dirty="0"/>
              <a:t> find the value of A,B and C so that line should divide data in 2 parts.</a:t>
            </a:r>
          </a:p>
          <a:p>
            <a:r>
              <a:rPr lang="en-US" dirty="0"/>
              <a:t>Perceptron trick works in the most simple way </a:t>
            </a:r>
            <a:r>
              <a:rPr lang="en-US" dirty="0" err="1"/>
              <a:t>imaginable.It</a:t>
            </a:r>
            <a:r>
              <a:rPr lang="en-US" dirty="0"/>
              <a:t> says we have to run a loop lets say 100 times(epochs) Firstly, you start with random values of A, B and C. You can start with A=B=C=1.</a:t>
            </a:r>
          </a:p>
          <a:p>
            <a:r>
              <a:rPr lang="en-US" dirty="0"/>
              <a:t>For example, we initially start with the red line shown in the figure</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107830" y="3514908"/>
            <a:ext cx="5538788" cy="2535260"/>
          </a:xfrm>
          <a:prstGeom prst="rect">
            <a:avLst/>
          </a:prstGeom>
        </p:spPr>
      </p:pic>
    </p:spTree>
    <p:extLst>
      <p:ext uri="{BB962C8B-B14F-4D97-AF65-F5344CB8AC3E}">
        <p14:creationId xmlns:p14="http://schemas.microsoft.com/office/powerpoint/2010/main" val="336289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2FC888FE33A349B41D4CD90A81AD87" ma:contentTypeVersion="4" ma:contentTypeDescription="Create a new document." ma:contentTypeScope="" ma:versionID="b5f7efc47b52f4b913bd131a4df389df">
  <xsd:schema xmlns:xsd="http://www.w3.org/2001/XMLSchema" xmlns:xs="http://www.w3.org/2001/XMLSchema" xmlns:p="http://schemas.microsoft.com/office/2006/metadata/properties" xmlns:ns2="e4f7efb8-cb7e-43b6-9b90-b807d6450c17" targetNamespace="http://schemas.microsoft.com/office/2006/metadata/properties" ma:root="true" ma:fieldsID="2836af00a7e6d42234487084ab7110db" ns2:_="">
    <xsd:import namespace="e4f7efb8-cb7e-43b6-9b90-b807d6450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7efb8-cb7e-43b6-9b90-b807d6450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C1E66D-6A10-45E3-B294-D7F932AD6DB0}"/>
</file>

<file path=customXml/itemProps2.xml><?xml version="1.0" encoding="utf-8"?>
<ds:datastoreItem xmlns:ds="http://schemas.openxmlformats.org/officeDocument/2006/customXml" ds:itemID="{8ED33FC8-EF20-47AC-A929-893568341797}"/>
</file>

<file path=customXml/itemProps3.xml><?xml version="1.0" encoding="utf-8"?>
<ds:datastoreItem xmlns:ds="http://schemas.openxmlformats.org/officeDocument/2006/customXml" ds:itemID="{24433DCC-0998-400B-B9CB-E5EFADE03F0E}"/>
</file>

<file path=docProps/app.xml><?xml version="1.0" encoding="utf-8"?>
<Properties xmlns="http://schemas.openxmlformats.org/officeDocument/2006/extended-properties" xmlns:vt="http://schemas.openxmlformats.org/officeDocument/2006/docPropsVTypes">
  <TotalTime>373</TotalTime>
  <Words>2754</Words>
  <Application>Microsoft Office PowerPoint</Application>
  <PresentationFormat>Widescreen</PresentationFormat>
  <Paragraphs>204</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Logistic Regression</vt:lpstr>
      <vt:lpstr>PowerPoint Presentation</vt:lpstr>
      <vt:lpstr>Some examples of such classifications and instances where the binary response is expected or implied are:</vt:lpstr>
      <vt:lpstr>Prerequisite to apply Logistic Regression</vt:lpstr>
      <vt:lpstr>Types of Logistic Regression </vt:lpstr>
      <vt:lpstr>Multinomial logistic regression</vt:lpstr>
      <vt:lpstr>PowerPoint Presentation</vt:lpstr>
      <vt:lpstr>Perceptron Trick </vt:lpstr>
      <vt:lpstr>PowerPoint Presentation</vt:lpstr>
      <vt:lpstr>PowerPoint Presentation</vt:lpstr>
      <vt:lpstr>PowerPoint Presentation</vt:lpstr>
      <vt:lpstr>How to label region +ve or -ve</vt:lpstr>
      <vt:lpstr>How transformations are happening</vt:lpstr>
      <vt:lpstr>PowerPoint Presentation</vt:lpstr>
      <vt:lpstr>Transformations</vt:lpstr>
      <vt:lpstr>PowerPoint Presentation</vt:lpstr>
      <vt:lpstr>CASE 2: Point lies in negative region and we want it in positive region. </vt:lpstr>
      <vt:lpstr>PowerPoint Presentation</vt:lpstr>
      <vt:lpstr>Algorithm </vt:lpstr>
      <vt:lpstr>PowerPoint Presentation</vt:lpstr>
      <vt:lpstr>PowerPoint Presentation</vt:lpstr>
      <vt:lpstr>PowerPoint Presentation</vt:lpstr>
      <vt:lpstr>PowerPoint Presentation</vt:lpstr>
      <vt:lpstr>Comparison of Logistic Regression Model and Perceptron Model</vt:lpstr>
      <vt:lpstr>PowerPoint Presentation</vt:lpstr>
      <vt:lpstr>PowerPoint Presentation</vt:lpstr>
      <vt:lpstr>PowerPoint Presentation</vt:lpstr>
      <vt:lpstr>PowerPoint Presentation</vt:lpstr>
      <vt:lpstr>SIGMOID FUNCTION</vt:lpstr>
      <vt:lpstr>PowerPoint Presentation</vt:lpstr>
      <vt:lpstr>SIGMOID OUTPUT</vt:lpstr>
      <vt:lpstr>PowerPoint Presentation</vt:lpstr>
      <vt:lpstr>PowerPoint Presentation</vt:lpstr>
      <vt:lpstr>Impact of Sigmoid</vt:lpstr>
      <vt:lpstr>PowerPoint Presentation</vt:lpstr>
      <vt:lpstr>Impact of Distance on pushing force to a line</vt:lpstr>
      <vt:lpstr>Comparison of sigmoid with step function</vt:lpstr>
      <vt:lpstr>Flaw in Sigmoid function till now</vt:lpstr>
      <vt:lpstr>MAXIMUM LIKELIHOOD(MLE)</vt:lpstr>
      <vt:lpstr>PowerPoint Presentation</vt:lpstr>
      <vt:lpstr>PowerPoint Presentation</vt:lpstr>
      <vt:lpstr>PowerPoint Presentation</vt:lpstr>
      <vt:lpstr>PowerPoint Presentation</vt:lpstr>
      <vt:lpstr>PowerPoint Presentation</vt:lpstr>
      <vt:lpstr>PowerPoint Presentation</vt:lpstr>
      <vt:lpstr>Application of gradient Descent on Loss Function</vt:lpstr>
      <vt:lpstr>PowerPoint Presentation</vt:lpstr>
      <vt:lpstr>PowerPoint Presentation</vt:lpstr>
      <vt:lpstr>Now lets come to Loss Function</vt:lpstr>
      <vt:lpstr>PowerPoint Presentation</vt:lpstr>
      <vt:lpstr>PowerPoint Presentation</vt:lpstr>
      <vt:lpstr>PowerPoint Presentation</vt:lpstr>
      <vt:lpstr>PowerPoint Presentation</vt:lpstr>
      <vt:lpstr>PowerPoint Presentation</vt:lpstr>
      <vt:lpstr>PowerPoint Presentation</vt:lpstr>
      <vt:lpstr>Writing both terms together</vt:lpstr>
      <vt:lpstr>PowerPoint Presentation</vt:lpstr>
      <vt:lpstr>Softmax Regression</vt:lpstr>
      <vt:lpstr>Hyperparameter tuning</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Kshamta Mathur (MPSTME)</dc:creator>
  <cp:lastModifiedBy>Sumit Mathur</cp:lastModifiedBy>
  <cp:revision>329</cp:revision>
  <dcterms:created xsi:type="dcterms:W3CDTF">2024-10-04T09:22:10Z</dcterms:created>
  <dcterms:modified xsi:type="dcterms:W3CDTF">2024-10-10T17:58:28Z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0x010100B22FC888FE33A349B41D4CD90A81AD87</vt:lpwstr>
  </property>
</Properties>
</file>